
<file path=[Content_Types].xml><?xml version="1.0" encoding="utf-8"?>
<Types xmlns="http://schemas.openxmlformats.org/package/2006/content-types">
  <Default Extension="png" ContentType="image/png"/>
  <Default Extension="svg" ContentType="image/svg+xml"/>
  <Default Extension="m4a" ContentType="audio/mp4"/>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717" r:id="rId4"/>
  </p:sldMasterIdLst>
  <p:notesMasterIdLst>
    <p:notesMasterId r:id="rId14"/>
  </p:notesMasterIdLst>
  <p:handoutMasterIdLst>
    <p:handoutMasterId r:id="rId15"/>
  </p:handoutMasterIdLst>
  <p:sldIdLst>
    <p:sldId id="1866" r:id="rId5"/>
    <p:sldId id="1865" r:id="rId6"/>
    <p:sldId id="290" r:id="rId7"/>
    <p:sldId id="340" r:id="rId8"/>
    <p:sldId id="342" r:id="rId9"/>
    <p:sldId id="343" r:id="rId10"/>
    <p:sldId id="346" r:id="rId11"/>
    <p:sldId id="352" r:id="rId12"/>
    <p:sldId id="354" r:id="rId13"/>
  </p:sldIdLst>
  <p:sldSz cx="12192000" cy="6858000"/>
  <p:notesSz cx="6858000" cy="9144000"/>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521415D9-36F7-43E2-AB2F-B90AF26B5E84}">
      <p14:sectionLst xmlns:p14="http://schemas.microsoft.com/office/powerpoint/2010/main">
        <p14:section name="Set 1" id="{1CA46CF7-019E-4A07-AEE4-E178E9B912FC}">
          <p14:sldIdLst>
            <p14:sldId id="1866"/>
            <p14:sldId id="1865"/>
            <p14:sldId id="290"/>
            <p14:sldId id="340"/>
            <p14:sldId id="342"/>
            <p14:sldId id="343"/>
            <p14:sldId id="346"/>
            <p14:sldId id="352"/>
            <p14:sldId id="354"/>
          </p14:sldIdLst>
        </p14:section>
      </p14:sectionLst>
    </p:ext>
    <p:ext uri="{EFAFB233-063F-42B5-8137-9DF3F51BA10A}">
      <p15:sldGuideLst xmlns:p15="http://schemas.microsoft.com/office/powerpoint/2012/main">
        <p15:guide id="1" orient="horz" pos="2184" userDrawn="1">
          <p15:clr>
            <a:srgbClr val="A4A3A4"/>
          </p15:clr>
        </p15:guide>
        <p15:guide id="2" pos="552" userDrawn="1">
          <p15:clr>
            <a:srgbClr val="A4A3A4"/>
          </p15:clr>
        </p15:guide>
        <p15:guide id="3" pos="7200" userDrawn="1">
          <p15:clr>
            <a:srgbClr val="A4A3A4"/>
          </p15:clr>
        </p15:guide>
        <p15:guide id="4" pos="436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2625"/>
    <a:srgbClr val="007788"/>
    <a:srgbClr val="297C2A"/>
    <a:srgbClr val="FE4387"/>
    <a:srgbClr val="F69000"/>
    <a:srgbClr val="01C2D1"/>
    <a:srgbClr val="D6D734"/>
    <a:srgbClr val="005C68"/>
    <a:srgbClr val="3B2E58"/>
    <a:srgbClr val="6B292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233" autoAdjust="0"/>
    <p:restoredTop sz="94641" autoAdjust="0"/>
  </p:normalViewPr>
  <p:slideViewPr>
    <p:cSldViewPr snapToGrid="0">
      <p:cViewPr varScale="1">
        <p:scale>
          <a:sx n="68" d="100"/>
          <a:sy n="68" d="100"/>
        </p:scale>
        <p:origin x="930" y="72"/>
      </p:cViewPr>
      <p:guideLst>
        <p:guide orient="horz" pos="2184"/>
        <p:guide pos="552"/>
        <p:guide pos="7200"/>
        <p:guide pos="4368"/>
      </p:guideLst>
    </p:cSldViewPr>
  </p:slideViewPr>
  <p:outlineViewPr>
    <p:cViewPr>
      <p:scale>
        <a:sx n="33" d="100"/>
        <a:sy n="33" d="100"/>
      </p:scale>
      <p:origin x="0" y="-2448"/>
    </p:cViewPr>
  </p:outlineViewPr>
  <p:notesTextViewPr>
    <p:cViewPr>
      <p:scale>
        <a:sx n="1" d="1"/>
        <a:sy n="1" d="1"/>
      </p:scale>
      <p:origin x="0" y="0"/>
    </p:cViewPr>
  </p:notesTextViewPr>
  <p:sorterViewPr>
    <p:cViewPr>
      <p:scale>
        <a:sx n="60" d="100"/>
        <a:sy n="60" d="100"/>
      </p:scale>
      <p:origin x="0" y="0"/>
    </p:cViewPr>
  </p:sorterViewPr>
  <p:notesViewPr>
    <p:cSldViewPr snapToGrid="0">
      <p:cViewPr varScale="1">
        <p:scale>
          <a:sx n="48" d="100"/>
          <a:sy n="48" d="100"/>
        </p:scale>
        <p:origin x="2684" y="3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0E63EFB-A45E-45D2-917C-2262C9B2BC0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277B3576-EAA7-4886-8787-F094B8D8EE2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8E40A2C-D4F8-447C-8646-65B623846323}" type="datetimeFigureOut">
              <a:rPr lang="en-US" smtClean="0"/>
              <a:t>2/5/2021</a:t>
            </a:fld>
            <a:endParaRPr lang="en-US" dirty="0"/>
          </a:p>
        </p:txBody>
      </p:sp>
      <p:sp>
        <p:nvSpPr>
          <p:cNvPr id="4" name="Footer Placeholder 3">
            <a:extLst>
              <a:ext uri="{FF2B5EF4-FFF2-40B4-BE49-F238E27FC236}">
                <a16:creationId xmlns:a16="http://schemas.microsoft.com/office/drawing/2014/main" id="{92269D18-8FB0-418D-B70C-328BCC81257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ADE3EAB1-782C-4544-A059-833371A45B2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0CE8B11-E9E4-46BC-B69D-DFCBD15173AE}" type="slidenum">
              <a:rPr lang="en-US" smtClean="0"/>
              <a:t>‹#›</a:t>
            </a:fld>
            <a:endParaRPr lang="en-US" dirty="0"/>
          </a:p>
        </p:txBody>
      </p:sp>
    </p:spTree>
    <p:extLst>
      <p:ext uri="{BB962C8B-B14F-4D97-AF65-F5344CB8AC3E}">
        <p14:creationId xmlns:p14="http://schemas.microsoft.com/office/powerpoint/2010/main" val="320381424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D9F622F8-1824-4338-8C3C-5529D3BDEF4A}"/>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smtClean="0">
                <a:latin typeface="Arial" charset="0"/>
              </a:defRPr>
            </a:lvl1pPr>
          </a:lstStyle>
          <a:p>
            <a:pPr>
              <a:defRPr/>
            </a:pPr>
            <a:endParaRPr lang="en-US" dirty="0"/>
          </a:p>
        </p:txBody>
      </p:sp>
      <p:sp>
        <p:nvSpPr>
          <p:cNvPr id="30723" name="Rectangle 3">
            <a:extLst>
              <a:ext uri="{FF2B5EF4-FFF2-40B4-BE49-F238E27FC236}">
                <a16:creationId xmlns:a16="http://schemas.microsoft.com/office/drawing/2014/main" id="{618DDD53-BB38-4118-BC75-9CE27D49C550}"/>
              </a:ext>
            </a:extLst>
          </p:cNvPr>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smtClean="0">
                <a:latin typeface="Arial" charset="0"/>
              </a:defRPr>
            </a:lvl1pPr>
          </a:lstStyle>
          <a:p>
            <a:pPr>
              <a:defRPr/>
            </a:pPr>
            <a:endParaRPr lang="en-US" dirty="0"/>
          </a:p>
        </p:txBody>
      </p:sp>
      <p:sp>
        <p:nvSpPr>
          <p:cNvPr id="14340" name="Rectangle 4">
            <a:extLst>
              <a:ext uri="{FF2B5EF4-FFF2-40B4-BE49-F238E27FC236}">
                <a16:creationId xmlns:a16="http://schemas.microsoft.com/office/drawing/2014/main" id="{6C03B6F7-B1AE-4118-ABA2-FFEC9B8F0E9C}"/>
              </a:ext>
            </a:extLst>
          </p:cNvPr>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5" name="Rectangle 5">
            <a:extLst>
              <a:ext uri="{FF2B5EF4-FFF2-40B4-BE49-F238E27FC236}">
                <a16:creationId xmlns:a16="http://schemas.microsoft.com/office/drawing/2014/main" id="{646F5356-BDE8-43C1-9587-85323D02B191}"/>
              </a:ext>
            </a:extLst>
          </p:cNvPr>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26" name="Rectangle 6">
            <a:extLst>
              <a:ext uri="{FF2B5EF4-FFF2-40B4-BE49-F238E27FC236}">
                <a16:creationId xmlns:a16="http://schemas.microsoft.com/office/drawing/2014/main" id="{89912C35-11A9-4DA7-8476-F1823F658CAA}"/>
              </a:ext>
            </a:extLst>
          </p:cNvPr>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smtClean="0">
                <a:latin typeface="Arial" charset="0"/>
              </a:defRPr>
            </a:lvl1pPr>
          </a:lstStyle>
          <a:p>
            <a:pPr>
              <a:defRPr/>
            </a:pPr>
            <a:endParaRPr lang="en-US" dirty="0"/>
          </a:p>
        </p:txBody>
      </p:sp>
      <p:sp>
        <p:nvSpPr>
          <p:cNvPr id="30727" name="Rectangle 7">
            <a:extLst>
              <a:ext uri="{FF2B5EF4-FFF2-40B4-BE49-F238E27FC236}">
                <a16:creationId xmlns:a16="http://schemas.microsoft.com/office/drawing/2014/main" id="{7180ED79-CEC3-4FB9-B511-8597B20A0C10}"/>
              </a:ext>
            </a:extLst>
          </p:cNvPr>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6DEB7EE2-04A2-4FB2-9625-C9C73AC4D32F}" type="slidenum">
              <a:rPr lang="en-US" altLang="en-US"/>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a:extLst>
              <a:ext uri="{FF2B5EF4-FFF2-40B4-BE49-F238E27FC236}">
                <a16:creationId xmlns:a16="http://schemas.microsoft.com/office/drawing/2014/main" id="{FA4671F7-4D2C-4B1E-AED7-24676BE8B49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947842D7-C728-4EBD-982B-B8BE79E4DBBE}" type="slidenum">
              <a:rPr lang="en-US" altLang="en-US"/>
              <a:pPr eaLnBrk="1" hangingPunct="1"/>
              <a:t>2</a:t>
            </a:fld>
            <a:endParaRPr lang="en-US" altLang="en-US" dirty="0"/>
          </a:p>
        </p:txBody>
      </p:sp>
      <p:sp>
        <p:nvSpPr>
          <p:cNvPr id="15363" name="Rectangle 2">
            <a:extLst>
              <a:ext uri="{FF2B5EF4-FFF2-40B4-BE49-F238E27FC236}">
                <a16:creationId xmlns:a16="http://schemas.microsoft.com/office/drawing/2014/main" id="{D8E83BD0-7AE4-4323-9047-FC368929C520}"/>
              </a:ext>
            </a:extLst>
          </p:cNvPr>
          <p:cNvSpPr>
            <a:spLocks noGrp="1" noRot="1" noChangeAspect="1" noChangeArrowheads="1" noTextEdit="1"/>
          </p:cNvSpPr>
          <p:nvPr>
            <p:ph type="sldImg"/>
          </p:nvPr>
        </p:nvSpPr>
        <p:spPr>
          <a:ln/>
        </p:spPr>
      </p:sp>
      <p:sp>
        <p:nvSpPr>
          <p:cNvPr id="15364" name="Rectangle 3">
            <a:extLst>
              <a:ext uri="{FF2B5EF4-FFF2-40B4-BE49-F238E27FC236}">
                <a16:creationId xmlns:a16="http://schemas.microsoft.com/office/drawing/2014/main" id="{FDECF5EC-C5EC-4723-8F4F-A75A20018F6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31933504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a:extLst>
              <a:ext uri="{FF2B5EF4-FFF2-40B4-BE49-F238E27FC236}">
                <a16:creationId xmlns:a16="http://schemas.microsoft.com/office/drawing/2014/main" id="{085E68BF-F949-4200-A94B-5416B99C080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FFB582FB-8BE3-4119-9656-97950D1F7D3A}" type="slidenum">
              <a:rPr lang="en-US" altLang="en-US">
                <a:latin typeface="Times New Roman" panose="02020603050405020304" pitchFamily="18" charset="0"/>
              </a:rPr>
              <a:pPr/>
              <a:t>3</a:t>
            </a:fld>
            <a:endParaRPr lang="en-US" altLang="en-US">
              <a:latin typeface="Times New Roman" panose="02020603050405020304" pitchFamily="18" charset="0"/>
            </a:endParaRPr>
          </a:p>
        </p:txBody>
      </p:sp>
      <p:sp>
        <p:nvSpPr>
          <p:cNvPr id="5123" name="Rectangle 3">
            <a:extLst>
              <a:ext uri="{FF2B5EF4-FFF2-40B4-BE49-F238E27FC236}">
                <a16:creationId xmlns:a16="http://schemas.microsoft.com/office/drawing/2014/main" id="{723DD503-A0BB-4EB1-BDFA-0F7CC1C5390A}"/>
              </a:ext>
            </a:extLst>
          </p:cNvPr>
          <p:cNvSpPr>
            <a:spLocks noGrp="1" noRot="1" noChangeAspect="1" noChangeArrowheads="1" noTextEdit="1"/>
          </p:cNvSpPr>
          <p:nvPr>
            <p:ph type="sldImg"/>
          </p:nvPr>
        </p:nvSpPr>
        <p:spPr>
          <a:ln/>
        </p:spPr>
      </p:sp>
      <p:sp>
        <p:nvSpPr>
          <p:cNvPr id="5124" name="Rectangle 2">
            <a:extLst>
              <a:ext uri="{FF2B5EF4-FFF2-40B4-BE49-F238E27FC236}">
                <a16:creationId xmlns:a16="http://schemas.microsoft.com/office/drawing/2014/main" id="{5ECD2735-158D-46DF-BA59-439D0A7B918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ndParaRPr>
          </a:p>
        </p:txBody>
      </p:sp>
    </p:spTree>
    <p:extLst>
      <p:ext uri="{BB962C8B-B14F-4D97-AF65-F5344CB8AC3E}">
        <p14:creationId xmlns:p14="http://schemas.microsoft.com/office/powerpoint/2010/main" val="26282178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a:extLst>
              <a:ext uri="{FF2B5EF4-FFF2-40B4-BE49-F238E27FC236}">
                <a16:creationId xmlns:a16="http://schemas.microsoft.com/office/drawing/2014/main" id="{3B232B5C-3440-476E-8989-5656354CD7E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B19FBC0F-EB73-4F20-8D96-AD8E4E3F7EE0}" type="slidenum">
              <a:rPr lang="en-US" altLang="en-US">
                <a:latin typeface="Times New Roman" panose="02020603050405020304" pitchFamily="18" charset="0"/>
              </a:rPr>
              <a:pPr/>
              <a:t>4</a:t>
            </a:fld>
            <a:endParaRPr lang="en-US" altLang="en-US">
              <a:latin typeface="Times New Roman" panose="02020603050405020304" pitchFamily="18" charset="0"/>
            </a:endParaRPr>
          </a:p>
        </p:txBody>
      </p:sp>
      <p:sp>
        <p:nvSpPr>
          <p:cNvPr id="7171" name="Rectangle 3">
            <a:extLst>
              <a:ext uri="{FF2B5EF4-FFF2-40B4-BE49-F238E27FC236}">
                <a16:creationId xmlns:a16="http://schemas.microsoft.com/office/drawing/2014/main" id="{4B4B9873-137C-41AB-8F3D-41B6DC335320}"/>
              </a:ext>
            </a:extLst>
          </p:cNvPr>
          <p:cNvSpPr>
            <a:spLocks noGrp="1" noRot="1" noChangeAspect="1" noChangeArrowheads="1" noTextEdit="1"/>
          </p:cNvSpPr>
          <p:nvPr>
            <p:ph type="sldImg"/>
          </p:nvPr>
        </p:nvSpPr>
        <p:spPr>
          <a:ln/>
        </p:spPr>
      </p:sp>
      <p:sp>
        <p:nvSpPr>
          <p:cNvPr id="7172" name="Rectangle 2">
            <a:extLst>
              <a:ext uri="{FF2B5EF4-FFF2-40B4-BE49-F238E27FC236}">
                <a16:creationId xmlns:a16="http://schemas.microsoft.com/office/drawing/2014/main" id="{F273A041-3239-4C22-836A-1ABAD38D2E6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ndParaRPr>
          </a:p>
        </p:txBody>
      </p:sp>
    </p:spTree>
    <p:extLst>
      <p:ext uri="{BB962C8B-B14F-4D97-AF65-F5344CB8AC3E}">
        <p14:creationId xmlns:p14="http://schemas.microsoft.com/office/powerpoint/2010/main" val="23698557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a:extLst>
              <a:ext uri="{FF2B5EF4-FFF2-40B4-BE49-F238E27FC236}">
                <a16:creationId xmlns:a16="http://schemas.microsoft.com/office/drawing/2014/main" id="{D7BB9467-FAF5-4367-91AB-764476C6636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8E08BFA9-1B63-42DD-B33E-6AB29290EBF0}" type="slidenum">
              <a:rPr lang="en-US" altLang="en-US">
                <a:latin typeface="Times New Roman" panose="02020603050405020304" pitchFamily="18" charset="0"/>
              </a:rPr>
              <a:pPr/>
              <a:t>5</a:t>
            </a:fld>
            <a:endParaRPr lang="en-US" altLang="en-US">
              <a:latin typeface="Times New Roman" panose="02020603050405020304" pitchFamily="18" charset="0"/>
            </a:endParaRPr>
          </a:p>
        </p:txBody>
      </p:sp>
      <p:sp>
        <p:nvSpPr>
          <p:cNvPr id="9219" name="Rectangle 3">
            <a:extLst>
              <a:ext uri="{FF2B5EF4-FFF2-40B4-BE49-F238E27FC236}">
                <a16:creationId xmlns:a16="http://schemas.microsoft.com/office/drawing/2014/main" id="{ADC85563-A389-4ABA-B2F0-E73479A23C6A}"/>
              </a:ext>
            </a:extLst>
          </p:cNvPr>
          <p:cNvSpPr>
            <a:spLocks noGrp="1" noRot="1" noChangeAspect="1" noChangeArrowheads="1" noTextEdit="1"/>
          </p:cNvSpPr>
          <p:nvPr>
            <p:ph type="sldImg"/>
          </p:nvPr>
        </p:nvSpPr>
        <p:spPr>
          <a:ln/>
        </p:spPr>
      </p:sp>
      <p:sp>
        <p:nvSpPr>
          <p:cNvPr id="9220" name="Rectangle 2">
            <a:extLst>
              <a:ext uri="{FF2B5EF4-FFF2-40B4-BE49-F238E27FC236}">
                <a16:creationId xmlns:a16="http://schemas.microsoft.com/office/drawing/2014/main" id="{F99A6911-587E-40B6-A398-7501F8F03D5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ndParaRPr>
          </a:p>
        </p:txBody>
      </p:sp>
    </p:spTree>
    <p:extLst>
      <p:ext uri="{BB962C8B-B14F-4D97-AF65-F5344CB8AC3E}">
        <p14:creationId xmlns:p14="http://schemas.microsoft.com/office/powerpoint/2010/main" val="15112853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a:extLst>
              <a:ext uri="{FF2B5EF4-FFF2-40B4-BE49-F238E27FC236}">
                <a16:creationId xmlns:a16="http://schemas.microsoft.com/office/drawing/2014/main" id="{6F84C0F7-3EC4-40B4-A788-26519EB733B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32934FA1-FA36-497A-AA80-0A579446FE5D}" type="slidenum">
              <a:rPr lang="en-US" altLang="en-US">
                <a:latin typeface="Times New Roman" panose="02020603050405020304" pitchFamily="18" charset="0"/>
              </a:rPr>
              <a:pPr/>
              <a:t>6</a:t>
            </a:fld>
            <a:endParaRPr lang="en-US" altLang="en-US">
              <a:latin typeface="Times New Roman" panose="02020603050405020304" pitchFamily="18" charset="0"/>
            </a:endParaRPr>
          </a:p>
        </p:txBody>
      </p:sp>
      <p:sp>
        <p:nvSpPr>
          <p:cNvPr id="11267" name="Rectangle 3">
            <a:extLst>
              <a:ext uri="{FF2B5EF4-FFF2-40B4-BE49-F238E27FC236}">
                <a16:creationId xmlns:a16="http://schemas.microsoft.com/office/drawing/2014/main" id="{BFC77067-A2FE-469E-8C84-D2EFF8A0411B}"/>
              </a:ext>
            </a:extLst>
          </p:cNvPr>
          <p:cNvSpPr>
            <a:spLocks noGrp="1" noRot="1" noChangeAspect="1" noChangeArrowheads="1" noTextEdit="1"/>
          </p:cNvSpPr>
          <p:nvPr>
            <p:ph type="sldImg"/>
          </p:nvPr>
        </p:nvSpPr>
        <p:spPr>
          <a:ln/>
        </p:spPr>
      </p:sp>
      <p:sp>
        <p:nvSpPr>
          <p:cNvPr id="11268" name="Rectangle 2">
            <a:extLst>
              <a:ext uri="{FF2B5EF4-FFF2-40B4-BE49-F238E27FC236}">
                <a16:creationId xmlns:a16="http://schemas.microsoft.com/office/drawing/2014/main" id="{552D3620-89C4-4BF6-9D36-0F71587FB5D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ndParaRPr>
          </a:p>
        </p:txBody>
      </p:sp>
    </p:spTree>
    <p:extLst>
      <p:ext uri="{BB962C8B-B14F-4D97-AF65-F5344CB8AC3E}">
        <p14:creationId xmlns:p14="http://schemas.microsoft.com/office/powerpoint/2010/main" val="9810191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a:extLst>
              <a:ext uri="{FF2B5EF4-FFF2-40B4-BE49-F238E27FC236}">
                <a16:creationId xmlns:a16="http://schemas.microsoft.com/office/drawing/2014/main" id="{4CA1C199-C70A-4AAC-83A3-693B9522493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3F1B3993-CF98-41BC-BAAF-5068CA53B4C2}" type="slidenum">
              <a:rPr lang="en-US" altLang="en-US">
                <a:latin typeface="Times New Roman" panose="02020603050405020304" pitchFamily="18" charset="0"/>
              </a:rPr>
              <a:pPr/>
              <a:t>7</a:t>
            </a:fld>
            <a:endParaRPr lang="en-US" altLang="en-US">
              <a:latin typeface="Times New Roman" panose="02020603050405020304" pitchFamily="18" charset="0"/>
            </a:endParaRPr>
          </a:p>
        </p:txBody>
      </p:sp>
      <p:sp>
        <p:nvSpPr>
          <p:cNvPr id="13315" name="Rectangle 3">
            <a:extLst>
              <a:ext uri="{FF2B5EF4-FFF2-40B4-BE49-F238E27FC236}">
                <a16:creationId xmlns:a16="http://schemas.microsoft.com/office/drawing/2014/main" id="{207C9EDC-F1A3-44AF-B2D1-337312E183D4}"/>
              </a:ext>
            </a:extLst>
          </p:cNvPr>
          <p:cNvSpPr>
            <a:spLocks noGrp="1" noRot="1" noChangeAspect="1" noChangeArrowheads="1" noTextEdit="1"/>
          </p:cNvSpPr>
          <p:nvPr>
            <p:ph type="sldImg"/>
          </p:nvPr>
        </p:nvSpPr>
        <p:spPr>
          <a:ln/>
        </p:spPr>
      </p:sp>
      <p:sp>
        <p:nvSpPr>
          <p:cNvPr id="13316" name="Rectangle 2">
            <a:extLst>
              <a:ext uri="{FF2B5EF4-FFF2-40B4-BE49-F238E27FC236}">
                <a16:creationId xmlns:a16="http://schemas.microsoft.com/office/drawing/2014/main" id="{858C44CD-CF46-4354-BAC1-F68DBAF2DA7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ndParaRPr>
          </a:p>
        </p:txBody>
      </p:sp>
    </p:spTree>
    <p:extLst>
      <p:ext uri="{BB962C8B-B14F-4D97-AF65-F5344CB8AC3E}">
        <p14:creationId xmlns:p14="http://schemas.microsoft.com/office/powerpoint/2010/main" val="8531480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a:extLst>
              <a:ext uri="{FF2B5EF4-FFF2-40B4-BE49-F238E27FC236}">
                <a16:creationId xmlns:a16="http://schemas.microsoft.com/office/drawing/2014/main" id="{B2FA6F28-E068-4880-952D-ABAE20FA828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DBCAE375-0606-41A3-A069-14CD535457AF}" type="slidenum">
              <a:rPr lang="en-US" altLang="en-US">
                <a:latin typeface="Times New Roman" panose="02020603050405020304" pitchFamily="18" charset="0"/>
              </a:rPr>
              <a:pPr/>
              <a:t>8</a:t>
            </a:fld>
            <a:endParaRPr lang="en-US" altLang="en-US">
              <a:latin typeface="Times New Roman" panose="02020603050405020304" pitchFamily="18" charset="0"/>
            </a:endParaRPr>
          </a:p>
        </p:txBody>
      </p:sp>
      <p:sp>
        <p:nvSpPr>
          <p:cNvPr id="15363" name="Rectangle 3">
            <a:extLst>
              <a:ext uri="{FF2B5EF4-FFF2-40B4-BE49-F238E27FC236}">
                <a16:creationId xmlns:a16="http://schemas.microsoft.com/office/drawing/2014/main" id="{66F415CE-0358-4E3C-86D6-29D95764482B}"/>
              </a:ext>
            </a:extLst>
          </p:cNvPr>
          <p:cNvSpPr>
            <a:spLocks noGrp="1" noRot="1" noChangeAspect="1" noChangeArrowheads="1" noTextEdit="1"/>
          </p:cNvSpPr>
          <p:nvPr>
            <p:ph type="sldImg"/>
          </p:nvPr>
        </p:nvSpPr>
        <p:spPr>
          <a:ln/>
        </p:spPr>
      </p:sp>
      <p:sp>
        <p:nvSpPr>
          <p:cNvPr id="15364" name="Rectangle 2">
            <a:extLst>
              <a:ext uri="{FF2B5EF4-FFF2-40B4-BE49-F238E27FC236}">
                <a16:creationId xmlns:a16="http://schemas.microsoft.com/office/drawing/2014/main" id="{914C86DB-0105-4FD0-A1E7-55661BBAD8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ndParaRPr>
          </a:p>
        </p:txBody>
      </p:sp>
    </p:spTree>
    <p:extLst>
      <p:ext uri="{BB962C8B-B14F-4D97-AF65-F5344CB8AC3E}">
        <p14:creationId xmlns:p14="http://schemas.microsoft.com/office/powerpoint/2010/main" val="35411449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a:extLst>
              <a:ext uri="{FF2B5EF4-FFF2-40B4-BE49-F238E27FC236}">
                <a16:creationId xmlns:a16="http://schemas.microsoft.com/office/drawing/2014/main" id="{CFD08C87-F82F-457B-B28C-8FDFBB8711E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75B7D2BB-02F7-4BDD-8BEC-B2DB41A4650A}" type="slidenum">
              <a:rPr lang="en-US" altLang="en-US">
                <a:latin typeface="Times New Roman" panose="02020603050405020304" pitchFamily="18" charset="0"/>
              </a:rPr>
              <a:pPr/>
              <a:t>9</a:t>
            </a:fld>
            <a:endParaRPr lang="en-US" altLang="en-US">
              <a:latin typeface="Times New Roman" panose="02020603050405020304" pitchFamily="18" charset="0"/>
            </a:endParaRPr>
          </a:p>
        </p:txBody>
      </p:sp>
      <p:sp>
        <p:nvSpPr>
          <p:cNvPr id="17411" name="Rectangle 3">
            <a:extLst>
              <a:ext uri="{FF2B5EF4-FFF2-40B4-BE49-F238E27FC236}">
                <a16:creationId xmlns:a16="http://schemas.microsoft.com/office/drawing/2014/main" id="{41566E41-1AD1-4011-9D6C-E69CF180D3E9}"/>
              </a:ext>
            </a:extLst>
          </p:cNvPr>
          <p:cNvSpPr>
            <a:spLocks noGrp="1" noRot="1" noChangeAspect="1" noChangeArrowheads="1" noTextEdit="1"/>
          </p:cNvSpPr>
          <p:nvPr>
            <p:ph type="sldImg"/>
          </p:nvPr>
        </p:nvSpPr>
        <p:spPr>
          <a:ln/>
        </p:spPr>
      </p:sp>
      <p:sp>
        <p:nvSpPr>
          <p:cNvPr id="17412" name="Rectangle 2">
            <a:extLst>
              <a:ext uri="{FF2B5EF4-FFF2-40B4-BE49-F238E27FC236}">
                <a16:creationId xmlns:a16="http://schemas.microsoft.com/office/drawing/2014/main" id="{1FBD6222-8485-4251-9C41-55E0F45F8CE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ndParaRPr>
          </a:p>
        </p:txBody>
      </p:sp>
    </p:spTree>
    <p:extLst>
      <p:ext uri="{BB962C8B-B14F-4D97-AF65-F5344CB8AC3E}">
        <p14:creationId xmlns:p14="http://schemas.microsoft.com/office/powerpoint/2010/main" val="348401920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 Id="rId5" Type="http://schemas.openxmlformats.org/officeDocument/2006/relationships/image" Target="../media/image18.svg"/><Relationship Id="rId4" Type="http://schemas.openxmlformats.org/officeDocument/2006/relationships/image" Target="../media/image17.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12.svg"/><Relationship Id="rId4" Type="http://schemas.openxmlformats.org/officeDocument/2006/relationships/image" Target="../media/image11.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12.svg"/><Relationship Id="rId4" Type="http://schemas.openxmlformats.org/officeDocument/2006/relationships/image" Target="../media/image11.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
    <p:bg>
      <p:bgPr>
        <a:solidFill>
          <a:schemeClr val="accent1"/>
        </a:solidFill>
        <a:effectLst/>
      </p:bgPr>
    </p:bg>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CFA415FA-D077-4CB7-8CBC-8F39C7C51748}"/>
              </a:ext>
            </a:extLst>
          </p:cNvPr>
          <p:cNvSpPr>
            <a:spLocks noGrp="1"/>
          </p:cNvSpPr>
          <p:nvPr>
            <p:ph type="title" hasCustomPrompt="1"/>
          </p:nvPr>
        </p:nvSpPr>
        <p:spPr>
          <a:xfrm>
            <a:off x="3840480" y="2770632"/>
            <a:ext cx="7443216" cy="1325563"/>
          </a:xfrm>
        </p:spPr>
        <p:txBody>
          <a:bodyPr anchor="b">
            <a:normAutofit/>
          </a:bodyPr>
          <a:lstStyle>
            <a:lvl1pPr algn="ctr">
              <a:defRPr sz="4800" b="1"/>
            </a:lvl1pPr>
          </a:lstStyle>
          <a:p>
            <a:r>
              <a:rPr lang="en-US"/>
              <a:t>Click to add title</a:t>
            </a:r>
            <a:endParaRPr lang="en-US" dirty="0"/>
          </a:p>
        </p:txBody>
      </p:sp>
      <p:pic>
        <p:nvPicPr>
          <p:cNvPr id="2" name="Graphic 1">
            <a:extLst>
              <a:ext uri="{FF2B5EF4-FFF2-40B4-BE49-F238E27FC236}">
                <a16:creationId xmlns:a16="http://schemas.microsoft.com/office/drawing/2014/main" id="{4484D66F-7657-44F5-BAE9-F676B76CBA7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flipH="1">
            <a:off x="0" y="0"/>
            <a:ext cx="3800475" cy="6858000"/>
          </a:xfrm>
          <a:prstGeom prst="rect">
            <a:avLst/>
          </a:prstGeom>
        </p:spPr>
      </p:pic>
    </p:spTree>
    <p:extLst>
      <p:ext uri="{BB962C8B-B14F-4D97-AF65-F5344CB8AC3E}">
        <p14:creationId xmlns:p14="http://schemas.microsoft.com/office/powerpoint/2010/main" val="2950308505"/>
      </p:ext>
    </p:extLst>
  </p:cSld>
  <p:clrMapOvr>
    <a:masterClrMapping/>
  </p:clrMapOvr>
  <p:extLst>
    <p:ext uri="{DCECCB84-F9BA-43D5-87BE-67443E8EF086}">
      <p15:sldGuideLst xmlns:p15="http://schemas.microsoft.com/office/powerpoint/2012/main">
        <p15:guide id="1" pos="2808"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ottom Pattern Black">
    <p:bg>
      <p:bgPr>
        <a:solidFill>
          <a:schemeClr val="accent1"/>
        </a:solidFill>
        <a:effectLst/>
      </p:bgPr>
    </p:bg>
    <p:spTree>
      <p:nvGrpSpPr>
        <p:cNvPr id="1" name=""/>
        <p:cNvGrpSpPr/>
        <p:nvPr/>
      </p:nvGrpSpPr>
      <p:grpSpPr>
        <a:xfrm>
          <a:off x="0" y="0"/>
          <a:ext cx="0" cy="0"/>
          <a:chOff x="0" y="0"/>
          <a:chExt cx="0" cy="0"/>
        </a:xfrm>
      </p:grpSpPr>
      <p:sp>
        <p:nvSpPr>
          <p:cNvPr id="14" name="Text Placeholder 4">
            <a:extLst>
              <a:ext uri="{FF2B5EF4-FFF2-40B4-BE49-F238E27FC236}">
                <a16:creationId xmlns:a16="http://schemas.microsoft.com/office/drawing/2014/main" id="{1EEF53A4-35A6-4E43-B220-67DA381C5910}"/>
              </a:ext>
            </a:extLst>
          </p:cNvPr>
          <p:cNvSpPr>
            <a:spLocks noGrp="1"/>
          </p:cNvSpPr>
          <p:nvPr>
            <p:ph type="body" sz="quarter" idx="12" hasCustomPrompt="1"/>
          </p:nvPr>
        </p:nvSpPr>
        <p:spPr>
          <a:xfrm>
            <a:off x="2196307" y="3260705"/>
            <a:ext cx="7799387" cy="1534757"/>
          </a:xfrm>
          <a:prstGeom prst="rect">
            <a:avLst/>
          </a:prstGeom>
          <a:noFill/>
        </p:spPr>
        <p:txBody>
          <a:bodyPr wrap="square" lIns="0" tIns="0" rIns="0" bIns="0">
            <a:noAutofit/>
          </a:bodyPr>
          <a:lstStyle>
            <a:lvl1pPr marL="0" indent="0" algn="ctr">
              <a:spcBef>
                <a:spcPts val="0"/>
              </a:spcBef>
              <a:spcAft>
                <a:spcPts val="0"/>
              </a:spcAft>
              <a:buFont typeface="Arial" panose="020B0604020202020204" pitchFamily="34" charset="0"/>
              <a:buNone/>
              <a:defRPr lang="en-US" sz="1800" kern="1200" dirty="0">
                <a:solidFill>
                  <a:schemeClr val="tx1"/>
                </a:solidFill>
                <a:latin typeface="+mn-lt"/>
                <a:ea typeface="+mn-ea"/>
                <a:cs typeface="+mn-cs"/>
              </a:defRPr>
            </a:lvl1pPr>
          </a:lstStyle>
          <a:p>
            <a:pPr lvl="0"/>
            <a:r>
              <a:rPr lang="en-US"/>
              <a:t>Insert content here</a:t>
            </a:r>
          </a:p>
        </p:txBody>
      </p:sp>
      <p:sp>
        <p:nvSpPr>
          <p:cNvPr id="5" name="Title 1">
            <a:extLst>
              <a:ext uri="{FF2B5EF4-FFF2-40B4-BE49-F238E27FC236}">
                <a16:creationId xmlns:a16="http://schemas.microsoft.com/office/drawing/2014/main" id="{07724906-4405-47F4-B533-7291B003B0A2}"/>
              </a:ext>
            </a:extLst>
          </p:cNvPr>
          <p:cNvSpPr>
            <a:spLocks noGrp="1"/>
          </p:cNvSpPr>
          <p:nvPr>
            <p:ph type="title" hasCustomPrompt="1"/>
          </p:nvPr>
        </p:nvSpPr>
        <p:spPr>
          <a:xfrm>
            <a:off x="1525301" y="1975104"/>
            <a:ext cx="9141397" cy="615553"/>
          </a:xfrm>
          <a:noFill/>
        </p:spPr>
        <p:txBody>
          <a:bodyPr wrap="square" lIns="0" tIns="0" rIns="0" bIns="0" anchor="b" anchorCtr="0">
            <a:spAutoFit/>
          </a:bodyPr>
          <a:lstStyle>
            <a:lvl1pPr algn="ctr" defTabSz="932742" rtl="0" eaLnBrk="1" latinLnBrk="0" hangingPunct="1">
              <a:lnSpc>
                <a:spcPct val="100000"/>
              </a:lnSpc>
              <a:spcBef>
                <a:spcPct val="0"/>
              </a:spcBef>
              <a:buNone/>
              <a:defRPr lang="en-US" sz="4000" b="1" i="0" kern="1200" cap="none" spc="-50" baseline="0" dirty="0">
                <a:ln w="3175">
                  <a:noFill/>
                </a:ln>
                <a:solidFill>
                  <a:schemeClr val="tx1"/>
                </a:solidFill>
                <a:effectLst/>
                <a:latin typeface="+mn-lt"/>
                <a:ea typeface="+mn-ea"/>
                <a:cs typeface="Segoe UI" pitchFamily="34" charset="0"/>
              </a:defRPr>
            </a:lvl1pPr>
          </a:lstStyle>
          <a:p>
            <a:r>
              <a:rPr lang="en-US" dirty="0"/>
              <a:t>Insert Text Here</a:t>
            </a:r>
          </a:p>
        </p:txBody>
      </p:sp>
      <p:pic>
        <p:nvPicPr>
          <p:cNvPr id="6" name="Graphic 5" hidden="1">
            <a:extLst>
              <a:ext uri="{FF2B5EF4-FFF2-40B4-BE49-F238E27FC236}">
                <a16:creationId xmlns:a16="http://schemas.microsoft.com/office/drawing/2014/main" id="{1979441F-BDF5-41C8-933A-7E284F67033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5852905"/>
            <a:ext cx="12192000" cy="857250"/>
          </a:xfrm>
          <a:prstGeom prst="rect">
            <a:avLst/>
          </a:prstGeom>
        </p:spPr>
      </p:pic>
      <p:pic>
        <p:nvPicPr>
          <p:cNvPr id="2" name="Graphic 1">
            <a:extLst>
              <a:ext uri="{FF2B5EF4-FFF2-40B4-BE49-F238E27FC236}">
                <a16:creationId xmlns:a16="http://schemas.microsoft.com/office/drawing/2014/main" id="{E4C7544D-BD57-4504-AC5A-951E353C248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5833855"/>
            <a:ext cx="12192000" cy="876300"/>
          </a:xfrm>
          <a:prstGeom prst="rect">
            <a:avLst/>
          </a:prstGeom>
        </p:spPr>
      </p:pic>
    </p:spTree>
    <p:extLst>
      <p:ext uri="{BB962C8B-B14F-4D97-AF65-F5344CB8AC3E}">
        <p14:creationId xmlns:p14="http://schemas.microsoft.com/office/powerpoint/2010/main" val="2418781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ottom Pattern White">
    <p:bg>
      <p:bgPr>
        <a:solidFill>
          <a:schemeClr val="accent1"/>
        </a:solidFill>
        <a:effectLst/>
      </p:bgPr>
    </p:bg>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BC00585D-E155-409A-899A-29BDF4E57FD3}"/>
              </a:ext>
            </a:extLst>
          </p:cNvPr>
          <p:cNvSpPr>
            <a:spLocks noGrp="1"/>
          </p:cNvSpPr>
          <p:nvPr>
            <p:ph type="title" hasCustomPrompt="1"/>
          </p:nvPr>
        </p:nvSpPr>
        <p:spPr>
          <a:xfrm>
            <a:off x="762000" y="716577"/>
            <a:ext cx="10668000" cy="615553"/>
          </a:xfrm>
          <a:noFill/>
        </p:spPr>
        <p:txBody>
          <a:bodyPr wrap="square" lIns="0" tIns="0" rIns="0" bIns="0" anchor="b" anchorCtr="0">
            <a:spAutoFit/>
          </a:bodyPr>
          <a:lstStyle>
            <a:lvl1pPr algn="l" defTabSz="932742" rtl="0" eaLnBrk="1" latinLnBrk="0" hangingPunct="1">
              <a:lnSpc>
                <a:spcPct val="100000"/>
              </a:lnSpc>
              <a:spcBef>
                <a:spcPct val="0"/>
              </a:spcBef>
              <a:buNone/>
              <a:defRPr lang="en-US" sz="4000" b="1" i="0" kern="1200" cap="none" spc="-50" baseline="0" dirty="0">
                <a:ln w="3175">
                  <a:noFill/>
                </a:ln>
                <a:solidFill>
                  <a:schemeClr val="accent3"/>
                </a:solidFill>
                <a:effectLst/>
                <a:latin typeface="+mj-lt"/>
                <a:ea typeface="+mn-ea"/>
                <a:cs typeface="Segoe UI" pitchFamily="34" charset="0"/>
              </a:defRPr>
            </a:lvl1pPr>
          </a:lstStyle>
          <a:p>
            <a:r>
              <a:rPr lang="en-US" dirty="0"/>
              <a:t>Insert text here</a:t>
            </a:r>
          </a:p>
        </p:txBody>
      </p:sp>
      <p:sp>
        <p:nvSpPr>
          <p:cNvPr id="5" name="Text Placeholder 4">
            <a:extLst>
              <a:ext uri="{FF2B5EF4-FFF2-40B4-BE49-F238E27FC236}">
                <a16:creationId xmlns:a16="http://schemas.microsoft.com/office/drawing/2014/main" id="{2D944D9B-AA15-4DB5-AE58-0FA514F6FE87}"/>
              </a:ext>
            </a:extLst>
          </p:cNvPr>
          <p:cNvSpPr>
            <a:spLocks noGrp="1"/>
          </p:cNvSpPr>
          <p:nvPr>
            <p:ph type="body" sz="quarter" idx="13" hasCustomPrompt="1"/>
          </p:nvPr>
        </p:nvSpPr>
        <p:spPr>
          <a:xfrm>
            <a:off x="762000" y="1790699"/>
            <a:ext cx="10668000" cy="685800"/>
          </a:xfrm>
          <a:prstGeom prst="rect">
            <a:avLst/>
          </a:prstGeom>
          <a:noFill/>
        </p:spPr>
        <p:txBody>
          <a:bodyPr wrap="square" lIns="0" tIns="0" rIns="0" bIns="0">
            <a:noAutofit/>
          </a:bodyPr>
          <a:lstStyle>
            <a:lvl1pPr marL="0" indent="0" algn="l">
              <a:spcBef>
                <a:spcPts val="0"/>
              </a:spcBef>
              <a:spcAft>
                <a:spcPts val="0"/>
              </a:spcAft>
              <a:buFont typeface="Arial" panose="020B0604020202020204" pitchFamily="34" charset="0"/>
              <a:buNone/>
              <a:defRPr lang="en-US" sz="1800" kern="1200" dirty="0">
                <a:solidFill>
                  <a:schemeClr val="tx1"/>
                </a:solidFill>
                <a:latin typeface="+mn-lt"/>
                <a:ea typeface="+mn-ea"/>
                <a:cs typeface="+mn-cs"/>
              </a:defRPr>
            </a:lvl1pPr>
          </a:lstStyle>
          <a:p>
            <a:pPr lvl="0"/>
            <a:r>
              <a:rPr lang="en-US"/>
              <a:t>Insert content here</a:t>
            </a:r>
          </a:p>
        </p:txBody>
      </p:sp>
      <p:pic>
        <p:nvPicPr>
          <p:cNvPr id="12" name="Graphic 11">
            <a:extLst>
              <a:ext uri="{FF2B5EF4-FFF2-40B4-BE49-F238E27FC236}">
                <a16:creationId xmlns:a16="http://schemas.microsoft.com/office/drawing/2014/main" id="{9066358F-3531-4B96-B041-02BD184014A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5833855"/>
            <a:ext cx="12192000" cy="876300"/>
          </a:xfrm>
          <a:prstGeom prst="rect">
            <a:avLst/>
          </a:prstGeom>
        </p:spPr>
      </p:pic>
    </p:spTree>
    <p:extLst>
      <p:ext uri="{BB962C8B-B14F-4D97-AF65-F5344CB8AC3E}">
        <p14:creationId xmlns:p14="http://schemas.microsoft.com/office/powerpoint/2010/main" val="16442041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mart Art">
    <p:bg>
      <p:bgPr>
        <a:solidFill>
          <a:schemeClr val="accent2"/>
        </a:solidFill>
        <a:effectLst/>
      </p:bgPr>
    </p:bg>
    <p:spTree>
      <p:nvGrpSpPr>
        <p:cNvPr id="1" name=""/>
        <p:cNvGrpSpPr/>
        <p:nvPr/>
      </p:nvGrpSpPr>
      <p:grpSpPr>
        <a:xfrm>
          <a:off x="0" y="0"/>
          <a:ext cx="0" cy="0"/>
          <a:chOff x="0" y="0"/>
          <a:chExt cx="0" cy="0"/>
        </a:xfrm>
      </p:grpSpPr>
      <p:sp>
        <p:nvSpPr>
          <p:cNvPr id="19" name="Text Placeholder 4">
            <a:extLst>
              <a:ext uri="{FF2B5EF4-FFF2-40B4-BE49-F238E27FC236}">
                <a16:creationId xmlns:a16="http://schemas.microsoft.com/office/drawing/2014/main" id="{3E65ED86-A26C-479A-8393-0BFDCBCD43F2}"/>
              </a:ext>
            </a:extLst>
          </p:cNvPr>
          <p:cNvSpPr>
            <a:spLocks noGrp="1"/>
          </p:cNvSpPr>
          <p:nvPr>
            <p:ph type="body" sz="quarter" idx="13" hasCustomPrompt="1"/>
          </p:nvPr>
        </p:nvSpPr>
        <p:spPr>
          <a:xfrm>
            <a:off x="762000" y="1783952"/>
            <a:ext cx="10668000" cy="1111648"/>
          </a:xfrm>
          <a:prstGeom prst="rect">
            <a:avLst/>
          </a:prstGeom>
          <a:noFill/>
        </p:spPr>
        <p:txBody>
          <a:bodyPr wrap="square" lIns="0" tIns="0" rIns="0" bIns="0">
            <a:noAutofit/>
          </a:bodyPr>
          <a:lstStyle>
            <a:lvl1pPr marL="0" indent="0" algn="l">
              <a:spcBef>
                <a:spcPts val="0"/>
              </a:spcBef>
              <a:spcAft>
                <a:spcPts val="0"/>
              </a:spcAft>
              <a:buFont typeface="Arial" panose="020B0604020202020204" pitchFamily="34" charset="0"/>
              <a:buNone/>
              <a:defRPr lang="en-US" sz="1800" kern="1200" dirty="0">
                <a:solidFill>
                  <a:schemeClr val="tx1"/>
                </a:solidFill>
                <a:latin typeface="+mn-lt"/>
                <a:ea typeface="+mn-ea"/>
                <a:cs typeface="+mn-cs"/>
              </a:defRPr>
            </a:lvl1pPr>
          </a:lstStyle>
          <a:p>
            <a:pPr lvl="0"/>
            <a:r>
              <a:rPr lang="en-US"/>
              <a:t>Insert content here</a:t>
            </a:r>
          </a:p>
        </p:txBody>
      </p:sp>
      <p:sp>
        <p:nvSpPr>
          <p:cNvPr id="2" name="Title 1">
            <a:extLst>
              <a:ext uri="{FF2B5EF4-FFF2-40B4-BE49-F238E27FC236}">
                <a16:creationId xmlns:a16="http://schemas.microsoft.com/office/drawing/2014/main" id="{A07E4664-9EEE-4A2F-B223-5F295C6BFB16}"/>
              </a:ext>
            </a:extLst>
          </p:cNvPr>
          <p:cNvSpPr>
            <a:spLocks noGrp="1"/>
          </p:cNvSpPr>
          <p:nvPr>
            <p:ph type="title"/>
          </p:nvPr>
        </p:nvSpPr>
        <p:spPr>
          <a:xfrm>
            <a:off x="761999" y="715964"/>
            <a:ext cx="10667999" cy="646332"/>
          </a:xfrm>
        </p:spPr>
        <p:txBody>
          <a:bodyPr vert="horz" lIns="0" tIns="45720" rIns="91440" bIns="45720" rtlCol="0">
            <a:normAutofit/>
          </a:bodyPr>
          <a:lstStyle>
            <a:lvl1pPr>
              <a:defRPr lang="en-US" sz="4000" dirty="0">
                <a:solidFill>
                  <a:schemeClr val="accent3"/>
                </a:solidFill>
                <a:latin typeface="+mj-lt"/>
                <a:ea typeface="+mn-ea"/>
                <a:cs typeface="+mn-cs"/>
              </a:defRPr>
            </a:lvl1pPr>
          </a:lstStyle>
          <a:p>
            <a:pPr marL="0" lvl="0" indent="0">
              <a:spcBef>
                <a:spcPts val="1000"/>
              </a:spcBef>
              <a:buFont typeface="Arial" panose="020B0604020202020204" pitchFamily="34" charset="0"/>
            </a:pPr>
            <a:r>
              <a:rPr lang="en-US"/>
              <a:t>Click to edit Master title style</a:t>
            </a:r>
            <a:endParaRPr lang="en-US" dirty="0"/>
          </a:p>
        </p:txBody>
      </p:sp>
    </p:spTree>
    <p:extLst>
      <p:ext uri="{BB962C8B-B14F-4D97-AF65-F5344CB8AC3E}">
        <p14:creationId xmlns:p14="http://schemas.microsoft.com/office/powerpoint/2010/main" val="981512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accent1"/>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0A1B9BC-7BE7-4893-90FD-CC95830FD8F2}" type="datetimeFigureOut">
              <a:rPr lang="en-US" smtClean="0"/>
              <a:t>2/5/2021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715270E-046A-4C23-BC98-E307A7DD6BE8}" type="slidenum">
              <a:rPr lang="en-US" smtClean="0"/>
              <a:t>‹#›</a:t>
            </a:fld>
            <a:endParaRPr lang="en-US" dirty="0"/>
          </a:p>
        </p:txBody>
      </p:sp>
    </p:spTree>
    <p:extLst>
      <p:ext uri="{BB962C8B-B14F-4D97-AF65-F5344CB8AC3E}">
        <p14:creationId xmlns:p14="http://schemas.microsoft.com/office/powerpoint/2010/main" val="4203212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1074400" cy="1143000"/>
          </a:xfrm>
        </p:spPr>
        <p:txBody>
          <a:bodyP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lang="en-US"/>
              <a:t>Click to edit Master title style</a:t>
            </a:r>
          </a:p>
        </p:txBody>
      </p:sp>
      <p:sp>
        <p:nvSpPr>
          <p:cNvPr id="3" name="Date Placeholder 9">
            <a:extLst>
              <a:ext uri="{FF2B5EF4-FFF2-40B4-BE49-F238E27FC236}">
                <a16:creationId xmlns:a16="http://schemas.microsoft.com/office/drawing/2014/main" id="{639E2D27-86DA-418C-85F6-2006E1356AA5}"/>
              </a:ext>
            </a:extLst>
          </p:cNvPr>
          <p:cNvSpPr>
            <a:spLocks noGrp="1"/>
          </p:cNvSpPr>
          <p:nvPr>
            <p:ph type="dt" sz="half" idx="10"/>
          </p:nvPr>
        </p:nvSpPr>
        <p:spPr/>
        <p:txBody>
          <a:bodyPr/>
          <a:lstStyle>
            <a:lvl1pPr>
              <a:defRPr/>
            </a:lvl1pPr>
          </a:lstStyle>
          <a:p>
            <a:pPr>
              <a:defRPr/>
            </a:pPr>
            <a:endParaRPr lang="en-US"/>
          </a:p>
        </p:txBody>
      </p:sp>
      <p:sp>
        <p:nvSpPr>
          <p:cNvPr id="4" name="Footer Placeholder 21">
            <a:extLst>
              <a:ext uri="{FF2B5EF4-FFF2-40B4-BE49-F238E27FC236}">
                <a16:creationId xmlns:a16="http://schemas.microsoft.com/office/drawing/2014/main" id="{6504CA7E-B13C-4F55-932A-CEAB59C0A9AA}"/>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17">
            <a:extLst>
              <a:ext uri="{FF2B5EF4-FFF2-40B4-BE49-F238E27FC236}">
                <a16:creationId xmlns:a16="http://schemas.microsoft.com/office/drawing/2014/main" id="{F9DAD946-3863-4F4E-A5A4-056F789BF10A}"/>
              </a:ext>
            </a:extLst>
          </p:cNvPr>
          <p:cNvSpPr>
            <a:spLocks noGrp="1"/>
          </p:cNvSpPr>
          <p:nvPr>
            <p:ph type="sldNum" sz="quarter" idx="12"/>
          </p:nvPr>
        </p:nvSpPr>
        <p:spPr/>
        <p:txBody>
          <a:bodyPr/>
          <a:lstStyle>
            <a:lvl1pPr>
              <a:defRPr/>
            </a:lvl1pPr>
          </a:lstStyle>
          <a:p>
            <a:pPr>
              <a:defRPr/>
            </a:pPr>
            <a:fld id="{D02C2222-9C3A-45D1-82AD-9D8B74D5018E}" type="slidenum">
              <a:rPr lang="en-US" altLang="en-US"/>
              <a:pPr>
                <a:defRPr/>
              </a:pPr>
              <a:t>‹#›</a:t>
            </a:fld>
            <a:endParaRPr lang="en-US" altLang="en-US"/>
          </a:p>
        </p:txBody>
      </p:sp>
    </p:spTree>
    <p:extLst>
      <p:ext uri="{BB962C8B-B14F-4D97-AF65-F5344CB8AC3E}">
        <p14:creationId xmlns:p14="http://schemas.microsoft.com/office/powerpoint/2010/main" val="8423477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ne Photo Content">
    <p:bg>
      <p:bgPr>
        <a:solidFill>
          <a:schemeClr val="accent3"/>
        </a:solidFill>
        <a:effectLst/>
      </p:bgPr>
    </p:bg>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8498B63D-F60C-4A9D-8D3E-0C7CD748FEDE}"/>
              </a:ext>
            </a:extLst>
          </p:cNvPr>
          <p:cNvSpPr>
            <a:spLocks noGrp="1"/>
          </p:cNvSpPr>
          <p:nvPr>
            <p:ph type="body" sz="quarter" idx="11"/>
          </p:nvPr>
        </p:nvSpPr>
        <p:spPr>
          <a:xfrm>
            <a:off x="762000" y="1905000"/>
            <a:ext cx="5334000" cy="3276600"/>
          </a:xfrm>
        </p:spPr>
        <p:txBody>
          <a:bodyPr/>
          <a:lstStyle>
            <a:lvl1pPr marL="0" indent="0">
              <a:buNone/>
              <a:defRPr sz="2000" b="1">
                <a:solidFill>
                  <a:schemeClr val="accent1"/>
                </a:solidFill>
              </a:defRPr>
            </a:lvl1pPr>
            <a:lvl2pPr marL="283464" indent="-283464">
              <a:spcBef>
                <a:spcPts val="1000"/>
              </a:spcBef>
              <a:defRPr sz="1800">
                <a:solidFill>
                  <a:schemeClr val="accent1"/>
                </a:solidFill>
              </a:defRPr>
            </a:lvl2pPr>
          </a:lstStyle>
          <a:p>
            <a:pPr lvl="0"/>
            <a:r>
              <a:rPr lang="en-US"/>
              <a:t>Edit Master text styles</a:t>
            </a:r>
          </a:p>
          <a:p>
            <a:pPr lvl="1"/>
            <a:r>
              <a:rPr lang="en-US"/>
              <a:t>Second level</a:t>
            </a:r>
          </a:p>
        </p:txBody>
      </p:sp>
      <p:sp>
        <p:nvSpPr>
          <p:cNvPr id="14" name="Picture Placeholder 13">
            <a:extLst>
              <a:ext uri="{FF2B5EF4-FFF2-40B4-BE49-F238E27FC236}">
                <a16:creationId xmlns:a16="http://schemas.microsoft.com/office/drawing/2014/main" id="{9B1932CF-F265-4AEE-8704-F42C01AFB479}"/>
              </a:ext>
            </a:extLst>
          </p:cNvPr>
          <p:cNvSpPr>
            <a:spLocks noGrp="1"/>
          </p:cNvSpPr>
          <p:nvPr>
            <p:ph type="pic" sz="quarter" idx="10"/>
          </p:nvPr>
        </p:nvSpPr>
        <p:spPr>
          <a:xfrm>
            <a:off x="7202624" y="715962"/>
            <a:ext cx="4227375" cy="4727907"/>
          </a:xfrm>
          <a:solidFill>
            <a:schemeClr val="accent3">
              <a:lumMod val="75000"/>
            </a:schemeClr>
          </a:solidFill>
        </p:spPr>
        <p:txBody>
          <a:bodyPr/>
          <a:lstStyle>
            <a:lvl1pPr algn="ctr">
              <a:buNone/>
              <a:defRPr sz="1600"/>
            </a:lvl1pPr>
          </a:lstStyle>
          <a:p>
            <a:r>
              <a:rPr lang="en-US"/>
              <a:t>Click icon to add picture</a:t>
            </a:r>
            <a:endParaRPr lang="en-US" dirty="0"/>
          </a:p>
        </p:txBody>
      </p:sp>
      <p:sp>
        <p:nvSpPr>
          <p:cNvPr id="3" name="Title 2">
            <a:extLst>
              <a:ext uri="{FF2B5EF4-FFF2-40B4-BE49-F238E27FC236}">
                <a16:creationId xmlns:a16="http://schemas.microsoft.com/office/drawing/2014/main" id="{164D0D78-72DF-43BD-8B4F-DE52DA013C52}"/>
              </a:ext>
            </a:extLst>
          </p:cNvPr>
          <p:cNvSpPr>
            <a:spLocks noGrp="1"/>
          </p:cNvSpPr>
          <p:nvPr>
            <p:ph type="title"/>
          </p:nvPr>
        </p:nvSpPr>
        <p:spPr>
          <a:xfrm>
            <a:off x="762000" y="715961"/>
            <a:ext cx="5334000" cy="1189038"/>
          </a:xfrm>
        </p:spPr>
        <p:txBody>
          <a:bodyPr vert="horz" lIns="91440" tIns="45720" rIns="91440" bIns="45720" rtlCol="0" anchor="t">
            <a:normAutofit/>
          </a:bodyPr>
          <a:lstStyle>
            <a:lvl1pPr>
              <a:defRPr lang="en-US" sz="4000">
                <a:solidFill>
                  <a:schemeClr val="accent1"/>
                </a:solidFill>
                <a:ea typeface="+mn-ea"/>
                <a:cs typeface="+mn-cs"/>
              </a:defRPr>
            </a:lvl1pPr>
          </a:lstStyle>
          <a:p>
            <a:pPr marL="0" lvl="0" indent="0">
              <a:spcBef>
                <a:spcPts val="1000"/>
              </a:spcBef>
              <a:buFont typeface="Arial" panose="020B0604020202020204" pitchFamily="34" charset="0"/>
            </a:pPr>
            <a:r>
              <a:rPr lang="en-US"/>
              <a:t>Click to edit Master title style</a:t>
            </a:r>
            <a:endParaRPr lang="en-US" dirty="0"/>
          </a:p>
        </p:txBody>
      </p:sp>
      <p:pic>
        <p:nvPicPr>
          <p:cNvPr id="2" name="Graphic 1">
            <a:extLst>
              <a:ext uri="{FF2B5EF4-FFF2-40B4-BE49-F238E27FC236}">
                <a16:creationId xmlns:a16="http://schemas.microsoft.com/office/drawing/2014/main" id="{DAFD71A9-C105-43A7-88DA-9FFC5174CC1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6000750"/>
            <a:ext cx="12192000" cy="857250"/>
          </a:xfrm>
          <a:prstGeom prst="rect">
            <a:avLst/>
          </a:prstGeom>
        </p:spPr>
      </p:pic>
    </p:spTree>
    <p:extLst>
      <p:ext uri="{BB962C8B-B14F-4D97-AF65-F5344CB8AC3E}">
        <p14:creationId xmlns:p14="http://schemas.microsoft.com/office/powerpoint/2010/main" val="652059179"/>
      </p:ext>
    </p:extLst>
  </p:cSld>
  <p:clrMapOvr>
    <a:masterClrMapping/>
  </p:clrMapOvr>
  <p:extLst>
    <p:ext uri="{DCECCB84-F9BA-43D5-87BE-67443E8EF086}">
      <p15:sldGuideLst xmlns:p15="http://schemas.microsoft.com/office/powerpoint/2012/main">
        <p15:guide id="1" pos="48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Photo Content">
    <p:bg>
      <p:bgPr>
        <a:solidFill>
          <a:schemeClr val="accent3"/>
        </a:solidFill>
        <a:effectLst/>
      </p:bgPr>
    </p:bg>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8498B63D-F60C-4A9D-8D3E-0C7CD748FEDE}"/>
              </a:ext>
            </a:extLst>
          </p:cNvPr>
          <p:cNvSpPr>
            <a:spLocks noGrp="1"/>
          </p:cNvSpPr>
          <p:nvPr>
            <p:ph type="body" sz="quarter" idx="11"/>
          </p:nvPr>
        </p:nvSpPr>
        <p:spPr>
          <a:xfrm>
            <a:off x="762000" y="1905000"/>
            <a:ext cx="5334000" cy="3276600"/>
          </a:xfrm>
        </p:spPr>
        <p:txBody>
          <a:bodyPr/>
          <a:lstStyle>
            <a:lvl1pPr marL="0" indent="0">
              <a:buNone/>
              <a:defRPr sz="2000" b="1">
                <a:solidFill>
                  <a:schemeClr val="accent1"/>
                </a:solidFill>
              </a:defRPr>
            </a:lvl1pPr>
            <a:lvl2pPr marL="283464" indent="-283464">
              <a:spcBef>
                <a:spcPts val="1000"/>
              </a:spcBef>
              <a:defRPr sz="1800">
                <a:solidFill>
                  <a:schemeClr val="accent1"/>
                </a:solidFill>
              </a:defRPr>
            </a:lvl2pPr>
          </a:lstStyle>
          <a:p>
            <a:pPr lvl="0"/>
            <a:r>
              <a:rPr lang="en-US"/>
              <a:t>Edit Master text styles</a:t>
            </a:r>
          </a:p>
          <a:p>
            <a:pPr lvl="1"/>
            <a:r>
              <a:rPr lang="en-US"/>
              <a:t>Second level</a:t>
            </a:r>
          </a:p>
        </p:txBody>
      </p:sp>
      <p:sp>
        <p:nvSpPr>
          <p:cNvPr id="8" name="Picture Placeholder 13">
            <a:extLst>
              <a:ext uri="{FF2B5EF4-FFF2-40B4-BE49-F238E27FC236}">
                <a16:creationId xmlns:a16="http://schemas.microsoft.com/office/drawing/2014/main" id="{89E410BA-B0FE-4F0E-8BE5-D33CC016635B}"/>
              </a:ext>
            </a:extLst>
          </p:cNvPr>
          <p:cNvSpPr>
            <a:spLocks noGrp="1"/>
          </p:cNvSpPr>
          <p:nvPr>
            <p:ph type="pic" sz="quarter" idx="13"/>
          </p:nvPr>
        </p:nvSpPr>
        <p:spPr>
          <a:xfrm>
            <a:off x="6858000" y="3444081"/>
            <a:ext cx="4572000" cy="2362200"/>
          </a:xfrm>
          <a:solidFill>
            <a:schemeClr val="accent3">
              <a:lumMod val="75000"/>
            </a:schemeClr>
          </a:solidFill>
        </p:spPr>
        <p:txBody>
          <a:bodyPr/>
          <a:lstStyle>
            <a:lvl1pPr algn="ctr">
              <a:buNone/>
              <a:defRPr sz="1600"/>
            </a:lvl1pPr>
          </a:lstStyle>
          <a:p>
            <a:r>
              <a:rPr lang="en-US"/>
              <a:t>Click icon to add picture</a:t>
            </a:r>
            <a:endParaRPr lang="en-US" dirty="0"/>
          </a:p>
        </p:txBody>
      </p:sp>
      <p:sp>
        <p:nvSpPr>
          <p:cNvPr id="9" name="Picture Placeholder 13">
            <a:extLst>
              <a:ext uri="{FF2B5EF4-FFF2-40B4-BE49-F238E27FC236}">
                <a16:creationId xmlns:a16="http://schemas.microsoft.com/office/drawing/2014/main" id="{827A95C0-AE8D-46E1-9EF9-64504CBEF99E}"/>
              </a:ext>
            </a:extLst>
          </p:cNvPr>
          <p:cNvSpPr>
            <a:spLocks noGrp="1"/>
          </p:cNvSpPr>
          <p:nvPr>
            <p:ph type="pic" sz="quarter" idx="14"/>
          </p:nvPr>
        </p:nvSpPr>
        <p:spPr>
          <a:xfrm>
            <a:off x="6858000" y="715963"/>
            <a:ext cx="4572000" cy="2362200"/>
          </a:xfrm>
          <a:solidFill>
            <a:schemeClr val="accent3">
              <a:lumMod val="75000"/>
            </a:schemeClr>
          </a:solidFill>
        </p:spPr>
        <p:txBody>
          <a:bodyPr/>
          <a:lstStyle>
            <a:lvl1pPr algn="ctr">
              <a:buNone/>
              <a:defRPr sz="1600"/>
            </a:lvl1pPr>
          </a:lstStyle>
          <a:p>
            <a:r>
              <a:rPr lang="en-US"/>
              <a:t>Click icon to add picture</a:t>
            </a:r>
            <a:endParaRPr lang="en-US" dirty="0"/>
          </a:p>
        </p:txBody>
      </p:sp>
      <p:pic>
        <p:nvPicPr>
          <p:cNvPr id="2" name="Graphic 1">
            <a:extLst>
              <a:ext uri="{FF2B5EF4-FFF2-40B4-BE49-F238E27FC236}">
                <a16:creationId xmlns:a16="http://schemas.microsoft.com/office/drawing/2014/main" id="{074AC9B3-247D-45E3-9C91-C248ADAFBAF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6000750"/>
            <a:ext cx="12192000" cy="857250"/>
          </a:xfrm>
          <a:prstGeom prst="rect">
            <a:avLst/>
          </a:prstGeom>
        </p:spPr>
      </p:pic>
      <p:sp>
        <p:nvSpPr>
          <p:cNvPr id="3" name="Title 2">
            <a:extLst>
              <a:ext uri="{FF2B5EF4-FFF2-40B4-BE49-F238E27FC236}">
                <a16:creationId xmlns:a16="http://schemas.microsoft.com/office/drawing/2014/main" id="{BB8295CA-882D-4533-80DA-6D6EA01257A6}"/>
              </a:ext>
            </a:extLst>
          </p:cNvPr>
          <p:cNvSpPr>
            <a:spLocks noGrp="1"/>
          </p:cNvSpPr>
          <p:nvPr>
            <p:ph type="title"/>
          </p:nvPr>
        </p:nvSpPr>
        <p:spPr>
          <a:xfrm>
            <a:off x="762000" y="715961"/>
            <a:ext cx="5334000" cy="1189038"/>
          </a:xfrm>
        </p:spPr>
        <p:txBody>
          <a:bodyPr vert="horz" lIns="91440" tIns="45720" rIns="91440" bIns="45720" rtlCol="0" anchor="t">
            <a:normAutofit/>
          </a:bodyPr>
          <a:lstStyle>
            <a:lvl1pPr>
              <a:defRPr lang="en-US" sz="4000">
                <a:solidFill>
                  <a:schemeClr val="accent1"/>
                </a:solidFill>
                <a:ea typeface="+mn-ea"/>
                <a:cs typeface="+mn-cs"/>
              </a:defRPr>
            </a:lvl1pPr>
          </a:lstStyle>
          <a:p>
            <a:pPr marL="0" lvl="0" indent="0">
              <a:spcBef>
                <a:spcPts val="1000"/>
              </a:spcBef>
              <a:buFont typeface="Arial" panose="020B0604020202020204" pitchFamily="34" charset="0"/>
            </a:pPr>
            <a:r>
              <a:rPr lang="en-US"/>
              <a:t>Click to edit Master title style</a:t>
            </a:r>
            <a:endParaRPr lang="en-US" dirty="0"/>
          </a:p>
        </p:txBody>
      </p:sp>
    </p:spTree>
    <p:extLst>
      <p:ext uri="{BB962C8B-B14F-4D97-AF65-F5344CB8AC3E}">
        <p14:creationId xmlns:p14="http://schemas.microsoft.com/office/powerpoint/2010/main" val="1587292952"/>
      </p:ext>
    </p:extLst>
  </p:cSld>
  <p:clrMapOvr>
    <a:masterClrMapping/>
  </p:clrMapOvr>
  <p:extLst>
    <p:ext uri="{DCECCB84-F9BA-43D5-87BE-67443E8EF086}">
      <p15:sldGuideLst xmlns:p15="http://schemas.microsoft.com/office/powerpoint/2012/main">
        <p15:guide id="1" orient="horz" pos="3672"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Right Pattern Content">
    <p:bg>
      <p:bgPr>
        <a:solidFill>
          <a:schemeClr val="accent2"/>
        </a:solidFill>
        <a:effectLst/>
      </p:bgPr>
    </p:bg>
    <p:spTree>
      <p:nvGrpSpPr>
        <p:cNvPr id="1" name=""/>
        <p:cNvGrpSpPr/>
        <p:nvPr/>
      </p:nvGrpSpPr>
      <p:grpSpPr>
        <a:xfrm>
          <a:off x="0" y="0"/>
          <a:ext cx="0" cy="0"/>
          <a:chOff x="0" y="0"/>
          <a:chExt cx="0" cy="0"/>
        </a:xfrm>
      </p:grpSpPr>
      <p:sp>
        <p:nvSpPr>
          <p:cNvPr id="12" name="Text Placeholder 15">
            <a:extLst>
              <a:ext uri="{FF2B5EF4-FFF2-40B4-BE49-F238E27FC236}">
                <a16:creationId xmlns:a16="http://schemas.microsoft.com/office/drawing/2014/main" id="{E8DBED36-2461-46D0-AF71-79E0064B3758}"/>
              </a:ext>
            </a:extLst>
          </p:cNvPr>
          <p:cNvSpPr>
            <a:spLocks noGrp="1"/>
          </p:cNvSpPr>
          <p:nvPr>
            <p:ph type="body" sz="quarter" idx="11"/>
          </p:nvPr>
        </p:nvSpPr>
        <p:spPr>
          <a:xfrm>
            <a:off x="762000" y="1905000"/>
            <a:ext cx="6477000" cy="3276600"/>
          </a:xfrm>
        </p:spPr>
        <p:txBody>
          <a:bodyPr/>
          <a:lstStyle>
            <a:lvl1pPr marL="0" indent="0">
              <a:buNone/>
              <a:defRPr sz="1800" b="1">
                <a:solidFill>
                  <a:schemeClr val="tx1"/>
                </a:solidFill>
              </a:defRPr>
            </a:lvl1pPr>
            <a:lvl2pPr marL="283464" indent="-283464">
              <a:spcBef>
                <a:spcPts val="1000"/>
              </a:spcBef>
              <a:defRPr sz="1800">
                <a:solidFill>
                  <a:schemeClr val="tx1"/>
                </a:solidFill>
              </a:defRPr>
            </a:lvl2pPr>
          </a:lstStyle>
          <a:p>
            <a:pPr lvl="0"/>
            <a:r>
              <a:rPr lang="en-US"/>
              <a:t>Edit Master text styles</a:t>
            </a:r>
          </a:p>
          <a:p>
            <a:pPr lvl="1"/>
            <a:r>
              <a:rPr lang="en-US"/>
              <a:t>Second level</a:t>
            </a:r>
          </a:p>
        </p:txBody>
      </p:sp>
      <p:pic>
        <p:nvPicPr>
          <p:cNvPr id="8" name="Graphic 7" hidden="1">
            <a:extLst>
              <a:ext uri="{FF2B5EF4-FFF2-40B4-BE49-F238E27FC236}">
                <a16:creationId xmlns:a16="http://schemas.microsoft.com/office/drawing/2014/main" id="{606CCDFE-8488-471E-A2E2-3C7504F25FF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633874" y="0"/>
            <a:ext cx="3558126" cy="6858000"/>
          </a:xfrm>
          <a:prstGeom prst="rect">
            <a:avLst/>
          </a:prstGeom>
        </p:spPr>
      </p:pic>
      <p:pic>
        <p:nvPicPr>
          <p:cNvPr id="7" name="Graphic 6">
            <a:extLst>
              <a:ext uri="{FF2B5EF4-FFF2-40B4-BE49-F238E27FC236}">
                <a16:creationId xmlns:a16="http://schemas.microsoft.com/office/drawing/2014/main" id="{9A7A9776-2781-49A6-AD44-CE45C0543F4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382000" y="0"/>
            <a:ext cx="3810000" cy="6858000"/>
          </a:xfrm>
          <a:prstGeom prst="rect">
            <a:avLst/>
          </a:prstGeom>
        </p:spPr>
      </p:pic>
      <p:sp>
        <p:nvSpPr>
          <p:cNvPr id="2" name="Title 1">
            <a:extLst>
              <a:ext uri="{FF2B5EF4-FFF2-40B4-BE49-F238E27FC236}">
                <a16:creationId xmlns:a16="http://schemas.microsoft.com/office/drawing/2014/main" id="{EA2FE0FB-930A-4056-8430-A6353A5DA863}"/>
              </a:ext>
            </a:extLst>
          </p:cNvPr>
          <p:cNvSpPr>
            <a:spLocks noGrp="1"/>
          </p:cNvSpPr>
          <p:nvPr>
            <p:ph type="title"/>
          </p:nvPr>
        </p:nvSpPr>
        <p:spPr>
          <a:xfrm>
            <a:off x="762000" y="715961"/>
            <a:ext cx="6477000" cy="1189038"/>
          </a:xfrm>
        </p:spPr>
        <p:txBody>
          <a:bodyPr vert="horz" lIns="91440" tIns="45720" rIns="91440" bIns="45720" rtlCol="0" anchor="t">
            <a:normAutofit/>
          </a:bodyPr>
          <a:lstStyle>
            <a:lvl1pPr>
              <a:defRPr lang="en-US" sz="4000">
                <a:ea typeface="+mn-ea"/>
                <a:cs typeface="+mn-cs"/>
              </a:defRPr>
            </a:lvl1pPr>
          </a:lstStyle>
          <a:p>
            <a:pPr marL="0" lvl="0" indent="0">
              <a:spcBef>
                <a:spcPts val="1000"/>
              </a:spcBef>
              <a:buFont typeface="Arial" panose="020B0604020202020204" pitchFamily="34" charset="0"/>
            </a:pPr>
            <a:r>
              <a:rPr lang="en-US"/>
              <a:t>Click to edit Master title style</a:t>
            </a:r>
            <a:endParaRPr lang="en-US" dirty="0"/>
          </a:p>
        </p:txBody>
      </p:sp>
    </p:spTree>
    <p:extLst>
      <p:ext uri="{BB962C8B-B14F-4D97-AF65-F5344CB8AC3E}">
        <p14:creationId xmlns:p14="http://schemas.microsoft.com/office/powerpoint/2010/main" val="1429281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2240" userDrawn="1">
          <p15:clr>
            <a:srgbClr val="5ACBF0"/>
          </p15:clr>
        </p15:guide>
        <p15:guide id="4" orient="horz" pos="2487" userDrawn="1">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Right Pattern Content Yellow">
    <p:bg>
      <p:bgPr>
        <a:solidFill>
          <a:schemeClr val="accent3"/>
        </a:solidFill>
        <a:effectLst/>
      </p:bgPr>
    </p:bg>
    <p:spTree>
      <p:nvGrpSpPr>
        <p:cNvPr id="1" name=""/>
        <p:cNvGrpSpPr/>
        <p:nvPr/>
      </p:nvGrpSpPr>
      <p:grpSpPr>
        <a:xfrm>
          <a:off x="0" y="0"/>
          <a:ext cx="0" cy="0"/>
          <a:chOff x="0" y="0"/>
          <a:chExt cx="0" cy="0"/>
        </a:xfrm>
      </p:grpSpPr>
      <p:sp>
        <p:nvSpPr>
          <p:cNvPr id="12" name="Text Placeholder 15">
            <a:extLst>
              <a:ext uri="{FF2B5EF4-FFF2-40B4-BE49-F238E27FC236}">
                <a16:creationId xmlns:a16="http://schemas.microsoft.com/office/drawing/2014/main" id="{E8DBED36-2461-46D0-AF71-79E0064B3758}"/>
              </a:ext>
            </a:extLst>
          </p:cNvPr>
          <p:cNvSpPr>
            <a:spLocks noGrp="1"/>
          </p:cNvSpPr>
          <p:nvPr>
            <p:ph type="body" sz="quarter" idx="11"/>
          </p:nvPr>
        </p:nvSpPr>
        <p:spPr>
          <a:xfrm>
            <a:off x="762000" y="1905000"/>
            <a:ext cx="6477000" cy="3276600"/>
          </a:xfrm>
        </p:spPr>
        <p:txBody>
          <a:bodyPr/>
          <a:lstStyle>
            <a:lvl1pPr marL="0" indent="0">
              <a:buNone/>
              <a:defRPr sz="1800" b="1">
                <a:solidFill>
                  <a:schemeClr val="accent1"/>
                </a:solidFill>
              </a:defRPr>
            </a:lvl1pPr>
            <a:lvl2pPr marL="283464" indent="-283464">
              <a:spcBef>
                <a:spcPts val="1000"/>
              </a:spcBef>
              <a:defRPr sz="1800">
                <a:solidFill>
                  <a:schemeClr val="accent1"/>
                </a:solidFill>
              </a:defRPr>
            </a:lvl2pPr>
          </a:lstStyle>
          <a:p>
            <a:pPr lvl="0"/>
            <a:r>
              <a:rPr lang="en-US"/>
              <a:t>Edit Master text styles</a:t>
            </a:r>
          </a:p>
          <a:p>
            <a:pPr lvl="1"/>
            <a:r>
              <a:rPr lang="en-US"/>
              <a:t>Second level</a:t>
            </a:r>
          </a:p>
        </p:txBody>
      </p:sp>
      <p:pic>
        <p:nvPicPr>
          <p:cNvPr id="8" name="Graphic 7" hidden="1">
            <a:extLst>
              <a:ext uri="{FF2B5EF4-FFF2-40B4-BE49-F238E27FC236}">
                <a16:creationId xmlns:a16="http://schemas.microsoft.com/office/drawing/2014/main" id="{606CCDFE-8488-471E-A2E2-3C7504F25FF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633874" y="0"/>
            <a:ext cx="3558126" cy="6858000"/>
          </a:xfrm>
          <a:prstGeom prst="rect">
            <a:avLst/>
          </a:prstGeom>
        </p:spPr>
      </p:pic>
      <p:pic>
        <p:nvPicPr>
          <p:cNvPr id="7" name="Graphic 6">
            <a:extLst>
              <a:ext uri="{FF2B5EF4-FFF2-40B4-BE49-F238E27FC236}">
                <a16:creationId xmlns:a16="http://schemas.microsoft.com/office/drawing/2014/main" id="{9A7A9776-2781-49A6-AD44-CE45C0543F4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382000" y="0"/>
            <a:ext cx="3810000" cy="6858000"/>
          </a:xfrm>
          <a:prstGeom prst="rect">
            <a:avLst/>
          </a:prstGeom>
        </p:spPr>
      </p:pic>
      <p:sp>
        <p:nvSpPr>
          <p:cNvPr id="2" name="Title 1">
            <a:extLst>
              <a:ext uri="{FF2B5EF4-FFF2-40B4-BE49-F238E27FC236}">
                <a16:creationId xmlns:a16="http://schemas.microsoft.com/office/drawing/2014/main" id="{EA2FE0FB-930A-4056-8430-A6353A5DA863}"/>
              </a:ext>
            </a:extLst>
          </p:cNvPr>
          <p:cNvSpPr>
            <a:spLocks noGrp="1"/>
          </p:cNvSpPr>
          <p:nvPr>
            <p:ph type="title"/>
          </p:nvPr>
        </p:nvSpPr>
        <p:spPr>
          <a:xfrm>
            <a:off x="762000" y="715961"/>
            <a:ext cx="6477000" cy="1189038"/>
          </a:xfrm>
        </p:spPr>
        <p:txBody>
          <a:bodyPr vert="horz" lIns="91440" tIns="45720" rIns="91440" bIns="45720" rtlCol="0" anchor="t">
            <a:normAutofit/>
          </a:bodyPr>
          <a:lstStyle>
            <a:lvl1pPr>
              <a:defRPr lang="en-US" sz="4000">
                <a:solidFill>
                  <a:schemeClr val="accent1"/>
                </a:solidFill>
                <a:ea typeface="+mn-ea"/>
                <a:cs typeface="+mn-cs"/>
              </a:defRPr>
            </a:lvl1pPr>
          </a:lstStyle>
          <a:p>
            <a:pPr marL="0" lvl="0" indent="0">
              <a:spcBef>
                <a:spcPts val="1000"/>
              </a:spcBef>
              <a:buFont typeface="Arial" panose="020B0604020202020204" pitchFamily="34" charset="0"/>
            </a:pPr>
            <a:r>
              <a:rPr lang="en-US"/>
              <a:t>Click to edit Master title style</a:t>
            </a:r>
            <a:endParaRPr lang="en-US" dirty="0"/>
          </a:p>
        </p:txBody>
      </p:sp>
    </p:spTree>
    <p:extLst>
      <p:ext uri="{BB962C8B-B14F-4D97-AF65-F5344CB8AC3E}">
        <p14:creationId xmlns:p14="http://schemas.microsoft.com/office/powerpoint/2010/main" val="2002499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2240" userDrawn="1">
          <p15:clr>
            <a:srgbClr val="5ACBF0"/>
          </p15:clr>
        </p15:guide>
        <p15:guide id="4" orient="horz" pos="2487" userDrawn="1">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eft Pattern Content">
    <p:bg>
      <p:bgPr>
        <a:solidFill>
          <a:schemeClr val="accent2"/>
        </a:solidFill>
        <a:effectLst/>
      </p:bgPr>
    </p:bg>
    <p:spTree>
      <p:nvGrpSpPr>
        <p:cNvPr id="1" name=""/>
        <p:cNvGrpSpPr/>
        <p:nvPr/>
      </p:nvGrpSpPr>
      <p:grpSpPr>
        <a:xfrm>
          <a:off x="0" y="0"/>
          <a:ext cx="0" cy="0"/>
          <a:chOff x="0" y="0"/>
          <a:chExt cx="0" cy="0"/>
        </a:xfrm>
      </p:grpSpPr>
      <p:sp>
        <p:nvSpPr>
          <p:cNvPr id="12" name="Text Placeholder 15">
            <a:extLst>
              <a:ext uri="{FF2B5EF4-FFF2-40B4-BE49-F238E27FC236}">
                <a16:creationId xmlns:a16="http://schemas.microsoft.com/office/drawing/2014/main" id="{E8DBED36-2461-46D0-AF71-79E0064B3758}"/>
              </a:ext>
            </a:extLst>
          </p:cNvPr>
          <p:cNvSpPr>
            <a:spLocks noGrp="1"/>
          </p:cNvSpPr>
          <p:nvPr>
            <p:ph type="body" sz="quarter" idx="11"/>
          </p:nvPr>
        </p:nvSpPr>
        <p:spPr>
          <a:xfrm>
            <a:off x="4533900" y="1905000"/>
            <a:ext cx="6955734" cy="3276600"/>
          </a:xfrm>
        </p:spPr>
        <p:txBody>
          <a:bodyPr/>
          <a:lstStyle>
            <a:lvl1pPr marL="0" indent="0">
              <a:buNone/>
              <a:defRPr sz="2000" b="1">
                <a:solidFill>
                  <a:schemeClr val="tx1"/>
                </a:solidFill>
              </a:defRPr>
            </a:lvl1pPr>
            <a:lvl2pPr marL="283464" indent="-283464">
              <a:spcBef>
                <a:spcPts val="1000"/>
              </a:spcBef>
              <a:defRPr sz="1800">
                <a:solidFill>
                  <a:schemeClr val="tx1"/>
                </a:solidFill>
              </a:defRPr>
            </a:lvl2pPr>
          </a:lstStyle>
          <a:p>
            <a:pPr lvl="0"/>
            <a:r>
              <a:rPr lang="en-US"/>
              <a:t>Edit Master text styles</a:t>
            </a:r>
          </a:p>
          <a:p>
            <a:pPr lvl="1"/>
            <a:r>
              <a:rPr lang="en-US"/>
              <a:t>Second level</a:t>
            </a:r>
          </a:p>
        </p:txBody>
      </p:sp>
      <p:pic>
        <p:nvPicPr>
          <p:cNvPr id="13" name="Graphic 12" hidden="1">
            <a:extLst>
              <a:ext uri="{FF2B5EF4-FFF2-40B4-BE49-F238E27FC236}">
                <a16:creationId xmlns:a16="http://schemas.microsoft.com/office/drawing/2014/main" id="{8393C3A4-D09E-47EB-B9F0-C1DDDEB3B18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flipH="1">
            <a:off x="0" y="0"/>
            <a:ext cx="3810000" cy="6858000"/>
          </a:xfrm>
          <a:prstGeom prst="rect">
            <a:avLst/>
          </a:prstGeom>
        </p:spPr>
      </p:pic>
      <p:pic>
        <p:nvPicPr>
          <p:cNvPr id="8" name="Graphic 7">
            <a:extLst>
              <a:ext uri="{FF2B5EF4-FFF2-40B4-BE49-F238E27FC236}">
                <a16:creationId xmlns:a16="http://schemas.microsoft.com/office/drawing/2014/main" id="{B829B5F1-1C12-4A1B-A83C-BFE17D26D9C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0"/>
            <a:ext cx="3810000" cy="6858000"/>
          </a:xfrm>
          <a:prstGeom prst="rect">
            <a:avLst/>
          </a:prstGeom>
        </p:spPr>
      </p:pic>
      <p:sp>
        <p:nvSpPr>
          <p:cNvPr id="2" name="Title 1">
            <a:extLst>
              <a:ext uri="{FF2B5EF4-FFF2-40B4-BE49-F238E27FC236}">
                <a16:creationId xmlns:a16="http://schemas.microsoft.com/office/drawing/2014/main" id="{0D62E947-C679-46EB-896A-20E355781CAF}"/>
              </a:ext>
            </a:extLst>
          </p:cNvPr>
          <p:cNvSpPr>
            <a:spLocks noGrp="1"/>
          </p:cNvSpPr>
          <p:nvPr>
            <p:ph type="title"/>
          </p:nvPr>
        </p:nvSpPr>
        <p:spPr>
          <a:xfrm>
            <a:off x="4533898" y="715961"/>
            <a:ext cx="6955735" cy="1189038"/>
          </a:xfrm>
        </p:spPr>
        <p:txBody>
          <a:bodyPr vert="horz" lIns="91440" tIns="45720" rIns="91440" bIns="45720" rtlCol="0" anchor="t">
            <a:normAutofit/>
          </a:bodyPr>
          <a:lstStyle>
            <a:lvl1pPr>
              <a:defRPr lang="en-US" sz="4000" i="0" cap="none" spc="-50" baseline="0">
                <a:ln w="3175">
                  <a:noFill/>
                </a:ln>
                <a:solidFill>
                  <a:schemeClr val="tx1"/>
                </a:solidFill>
                <a:effectLst/>
                <a:ea typeface="+mn-ea"/>
                <a:cs typeface="Segoe UI" pitchFamily="34" charset="0"/>
              </a:defRPr>
            </a:lvl1pPr>
          </a:lstStyle>
          <a:p>
            <a:pPr marL="0" lvl="0" indent="0">
              <a:spcBef>
                <a:spcPts val="1000"/>
              </a:spcBef>
              <a:buFont typeface="Arial" panose="020B0604020202020204" pitchFamily="34" charset="0"/>
            </a:pPr>
            <a:r>
              <a:rPr lang="en-US"/>
              <a:t>Click to edit Master title style</a:t>
            </a:r>
            <a:endParaRPr lang="en-US" dirty="0"/>
          </a:p>
        </p:txBody>
      </p:sp>
    </p:spTree>
    <p:extLst>
      <p:ext uri="{BB962C8B-B14F-4D97-AF65-F5344CB8AC3E}">
        <p14:creationId xmlns:p14="http://schemas.microsoft.com/office/powerpoint/2010/main" val="2204198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2856" userDrawn="1">
          <p15:clr>
            <a:srgbClr val="5ACBF0"/>
          </p15:clr>
        </p15:guide>
        <p15:guide id="3" orient="horz" pos="2240" userDrawn="1">
          <p15:clr>
            <a:srgbClr val="5ACBF0"/>
          </p15:clr>
        </p15:guide>
        <p15:guide id="4" orient="horz" pos="2487" userDrawn="1">
          <p15:clr>
            <a:srgbClr val="5ACBF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eft Pattern Content Yellow">
    <p:bg>
      <p:bgPr>
        <a:solidFill>
          <a:schemeClr val="accent3"/>
        </a:solidFill>
        <a:effectLst/>
      </p:bgPr>
    </p:bg>
    <p:spTree>
      <p:nvGrpSpPr>
        <p:cNvPr id="1" name=""/>
        <p:cNvGrpSpPr/>
        <p:nvPr/>
      </p:nvGrpSpPr>
      <p:grpSpPr>
        <a:xfrm>
          <a:off x="0" y="0"/>
          <a:ext cx="0" cy="0"/>
          <a:chOff x="0" y="0"/>
          <a:chExt cx="0" cy="0"/>
        </a:xfrm>
      </p:grpSpPr>
      <p:sp>
        <p:nvSpPr>
          <p:cNvPr id="12" name="Text Placeholder 15">
            <a:extLst>
              <a:ext uri="{FF2B5EF4-FFF2-40B4-BE49-F238E27FC236}">
                <a16:creationId xmlns:a16="http://schemas.microsoft.com/office/drawing/2014/main" id="{E8DBED36-2461-46D0-AF71-79E0064B3758}"/>
              </a:ext>
            </a:extLst>
          </p:cNvPr>
          <p:cNvSpPr>
            <a:spLocks noGrp="1"/>
          </p:cNvSpPr>
          <p:nvPr>
            <p:ph type="body" sz="quarter" idx="11"/>
          </p:nvPr>
        </p:nvSpPr>
        <p:spPr>
          <a:xfrm>
            <a:off x="4533900" y="1905000"/>
            <a:ext cx="6955734" cy="3276600"/>
          </a:xfrm>
        </p:spPr>
        <p:txBody>
          <a:bodyPr/>
          <a:lstStyle>
            <a:lvl1pPr marL="0" indent="0">
              <a:buNone/>
              <a:defRPr sz="2000" b="1">
                <a:solidFill>
                  <a:schemeClr val="accent1"/>
                </a:solidFill>
              </a:defRPr>
            </a:lvl1pPr>
            <a:lvl2pPr marL="283464" indent="-283464">
              <a:spcBef>
                <a:spcPts val="1000"/>
              </a:spcBef>
              <a:defRPr sz="1800">
                <a:solidFill>
                  <a:schemeClr val="accent1"/>
                </a:solidFill>
              </a:defRPr>
            </a:lvl2pPr>
          </a:lstStyle>
          <a:p>
            <a:pPr lvl="0"/>
            <a:r>
              <a:rPr lang="en-US"/>
              <a:t>Edit Master text styles</a:t>
            </a:r>
          </a:p>
          <a:p>
            <a:pPr lvl="1"/>
            <a:r>
              <a:rPr lang="en-US"/>
              <a:t>Second level</a:t>
            </a:r>
          </a:p>
        </p:txBody>
      </p:sp>
      <p:pic>
        <p:nvPicPr>
          <p:cNvPr id="13" name="Graphic 12" hidden="1">
            <a:extLst>
              <a:ext uri="{FF2B5EF4-FFF2-40B4-BE49-F238E27FC236}">
                <a16:creationId xmlns:a16="http://schemas.microsoft.com/office/drawing/2014/main" id="{8393C3A4-D09E-47EB-B9F0-C1DDDEB3B18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flipH="1">
            <a:off x="0" y="0"/>
            <a:ext cx="3810000" cy="6858000"/>
          </a:xfrm>
          <a:prstGeom prst="rect">
            <a:avLst/>
          </a:prstGeom>
        </p:spPr>
      </p:pic>
      <p:pic>
        <p:nvPicPr>
          <p:cNvPr id="8" name="Graphic 7">
            <a:extLst>
              <a:ext uri="{FF2B5EF4-FFF2-40B4-BE49-F238E27FC236}">
                <a16:creationId xmlns:a16="http://schemas.microsoft.com/office/drawing/2014/main" id="{B829B5F1-1C12-4A1B-A83C-BFE17D26D9C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0"/>
            <a:ext cx="3810000" cy="6858000"/>
          </a:xfrm>
          <a:prstGeom prst="rect">
            <a:avLst/>
          </a:prstGeom>
        </p:spPr>
      </p:pic>
      <p:sp>
        <p:nvSpPr>
          <p:cNvPr id="2" name="Title 1">
            <a:extLst>
              <a:ext uri="{FF2B5EF4-FFF2-40B4-BE49-F238E27FC236}">
                <a16:creationId xmlns:a16="http://schemas.microsoft.com/office/drawing/2014/main" id="{0D62E947-C679-46EB-896A-20E355781CAF}"/>
              </a:ext>
            </a:extLst>
          </p:cNvPr>
          <p:cNvSpPr>
            <a:spLocks noGrp="1"/>
          </p:cNvSpPr>
          <p:nvPr>
            <p:ph type="title"/>
          </p:nvPr>
        </p:nvSpPr>
        <p:spPr>
          <a:xfrm>
            <a:off x="4533898" y="715961"/>
            <a:ext cx="6955735" cy="1189038"/>
          </a:xfrm>
        </p:spPr>
        <p:txBody>
          <a:bodyPr vert="horz" lIns="91440" tIns="45720" rIns="91440" bIns="45720" rtlCol="0" anchor="t">
            <a:normAutofit/>
          </a:bodyPr>
          <a:lstStyle>
            <a:lvl1pPr>
              <a:defRPr lang="en-US" sz="4000" i="0" cap="none" spc="-50" baseline="0">
                <a:ln w="3175">
                  <a:noFill/>
                </a:ln>
                <a:solidFill>
                  <a:schemeClr val="accent1"/>
                </a:solidFill>
                <a:effectLst/>
                <a:ea typeface="+mn-ea"/>
                <a:cs typeface="Segoe UI" pitchFamily="34" charset="0"/>
              </a:defRPr>
            </a:lvl1pPr>
          </a:lstStyle>
          <a:p>
            <a:pPr marL="0" lvl="0" indent="0">
              <a:spcBef>
                <a:spcPts val="1000"/>
              </a:spcBef>
              <a:buFont typeface="Arial" panose="020B0604020202020204" pitchFamily="34" charset="0"/>
            </a:pPr>
            <a:r>
              <a:rPr lang="en-US"/>
              <a:t>Click to edit Master title style</a:t>
            </a:r>
            <a:endParaRPr lang="en-US" dirty="0"/>
          </a:p>
        </p:txBody>
      </p:sp>
    </p:spTree>
    <p:extLst>
      <p:ext uri="{BB962C8B-B14F-4D97-AF65-F5344CB8AC3E}">
        <p14:creationId xmlns:p14="http://schemas.microsoft.com/office/powerpoint/2010/main" val="753199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2856" userDrawn="1">
          <p15:clr>
            <a:srgbClr val="5ACBF0"/>
          </p15:clr>
        </p15:guide>
        <p15:guide id="3" orient="horz" pos="2240" userDrawn="1">
          <p15:clr>
            <a:srgbClr val="5ACBF0"/>
          </p15:clr>
        </p15:guide>
        <p15:guide id="4" orient="horz" pos="2487" userDrawn="1">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fetti Content Purple">
    <p:bg>
      <p:bgPr>
        <a:solidFill>
          <a:schemeClr val="accent1"/>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D9303A2-B30A-054C-B809-053B909E125F}"/>
              </a:ext>
            </a:extLst>
          </p:cNvPr>
          <p:cNvSpPr>
            <a:spLocks noGrp="1"/>
          </p:cNvSpPr>
          <p:nvPr>
            <p:ph type="title" hasCustomPrompt="1"/>
          </p:nvPr>
        </p:nvSpPr>
        <p:spPr>
          <a:xfrm>
            <a:off x="1525301" y="1975104"/>
            <a:ext cx="9141397" cy="615553"/>
          </a:xfrm>
          <a:noFill/>
        </p:spPr>
        <p:txBody>
          <a:bodyPr wrap="square" lIns="0" tIns="0" rIns="0" bIns="0" anchor="b" anchorCtr="0">
            <a:spAutoFit/>
          </a:bodyPr>
          <a:lstStyle>
            <a:lvl1pPr algn="ctr" defTabSz="932742" rtl="0" eaLnBrk="1" latinLnBrk="0" hangingPunct="1">
              <a:lnSpc>
                <a:spcPct val="100000"/>
              </a:lnSpc>
              <a:spcBef>
                <a:spcPct val="0"/>
              </a:spcBef>
              <a:buNone/>
              <a:defRPr lang="en-US" sz="4000" b="1" i="0" kern="1200" cap="none" spc="-50" baseline="0" dirty="0">
                <a:ln w="3175">
                  <a:noFill/>
                </a:ln>
                <a:solidFill>
                  <a:schemeClr val="accent3"/>
                </a:solidFill>
                <a:effectLst/>
                <a:latin typeface="+mn-lt"/>
                <a:ea typeface="+mn-ea"/>
                <a:cs typeface="Segoe UI" pitchFamily="34" charset="0"/>
              </a:defRPr>
            </a:lvl1pPr>
          </a:lstStyle>
          <a:p>
            <a:r>
              <a:rPr lang="en-US" dirty="0"/>
              <a:t>Section title with border</a:t>
            </a:r>
          </a:p>
        </p:txBody>
      </p:sp>
      <p:sp>
        <p:nvSpPr>
          <p:cNvPr id="6" name="Text Placeholder 4">
            <a:extLst>
              <a:ext uri="{FF2B5EF4-FFF2-40B4-BE49-F238E27FC236}">
                <a16:creationId xmlns:a16="http://schemas.microsoft.com/office/drawing/2014/main" id="{10F58DD1-3970-D84D-8040-EF33B0971D59}"/>
              </a:ext>
            </a:extLst>
          </p:cNvPr>
          <p:cNvSpPr>
            <a:spLocks noGrp="1"/>
          </p:cNvSpPr>
          <p:nvPr>
            <p:ph type="body" sz="quarter" idx="12" hasCustomPrompt="1"/>
          </p:nvPr>
        </p:nvSpPr>
        <p:spPr>
          <a:xfrm>
            <a:off x="2196307" y="3260705"/>
            <a:ext cx="7799387" cy="1534757"/>
          </a:xfrm>
          <a:prstGeom prst="rect">
            <a:avLst/>
          </a:prstGeom>
          <a:noFill/>
        </p:spPr>
        <p:txBody>
          <a:bodyPr wrap="square" lIns="0" tIns="0" rIns="0" bIns="0">
            <a:noAutofit/>
          </a:bodyPr>
          <a:lstStyle>
            <a:lvl1pPr marL="0" indent="0" algn="ctr">
              <a:spcBef>
                <a:spcPts val="0"/>
              </a:spcBef>
              <a:spcAft>
                <a:spcPts val="0"/>
              </a:spcAft>
              <a:buFont typeface="Arial" panose="020B0604020202020204" pitchFamily="34" charset="0"/>
              <a:buNone/>
              <a:defRPr lang="en-US" sz="1800" kern="1200" dirty="0">
                <a:solidFill>
                  <a:schemeClr val="tx1"/>
                </a:solidFill>
                <a:latin typeface="+mn-lt"/>
                <a:ea typeface="+mn-ea"/>
                <a:cs typeface="+mn-cs"/>
              </a:defRPr>
            </a:lvl1pPr>
          </a:lstStyle>
          <a:p>
            <a:pPr lvl="0"/>
            <a:r>
              <a:rPr lang="en-US" dirty="0"/>
              <a:t>Insert content here</a:t>
            </a:r>
          </a:p>
        </p:txBody>
      </p:sp>
      <p:pic>
        <p:nvPicPr>
          <p:cNvPr id="3" name="Graphic 2">
            <a:extLst>
              <a:ext uri="{FF2B5EF4-FFF2-40B4-BE49-F238E27FC236}">
                <a16:creationId xmlns:a16="http://schemas.microsoft.com/office/drawing/2014/main" id="{EEE98737-74D2-46C7-8655-74871A42039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131248"/>
            <a:ext cx="12192000" cy="428625"/>
          </a:xfrm>
          <a:prstGeom prst="rect">
            <a:avLst/>
          </a:prstGeom>
        </p:spPr>
      </p:pic>
      <p:pic>
        <p:nvPicPr>
          <p:cNvPr id="4" name="Graphic 3">
            <a:extLst>
              <a:ext uri="{FF2B5EF4-FFF2-40B4-BE49-F238E27FC236}">
                <a16:creationId xmlns:a16="http://schemas.microsoft.com/office/drawing/2014/main" id="{7146B861-BC3C-4898-95DE-944AB08755D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6340659"/>
            <a:ext cx="12192000" cy="428625"/>
          </a:xfrm>
          <a:prstGeom prst="rect">
            <a:avLst/>
          </a:prstGeom>
        </p:spPr>
      </p:pic>
    </p:spTree>
    <p:extLst>
      <p:ext uri="{BB962C8B-B14F-4D97-AF65-F5344CB8AC3E}">
        <p14:creationId xmlns:p14="http://schemas.microsoft.com/office/powerpoint/2010/main" val="2842644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04" userDrawn="1">
          <p15:clr>
            <a:srgbClr val="FBAE40"/>
          </p15:clr>
        </p15:guide>
        <p15:guide id="2" pos="6127">
          <p15:clr>
            <a:srgbClr val="5ACBF0"/>
          </p15:clr>
        </p15:guide>
        <p15:guide id="3" orient="horz" pos="216" userDrawn="1">
          <p15:clr>
            <a:srgbClr val="5ACBF0"/>
          </p15:clr>
        </p15:guide>
        <p15:guide id="4" orient="horz" pos="1560" userDrawn="1">
          <p15:clr>
            <a:srgbClr val="5ACBF0"/>
          </p15:clr>
        </p15:guide>
        <p15:guide id="5" orient="horz" pos="3936"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fetti Content Blue">
    <p:bg>
      <p:bgPr>
        <a:solidFill>
          <a:schemeClr val="accent2"/>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D9303A2-B30A-054C-B809-053B909E125F}"/>
              </a:ext>
            </a:extLst>
          </p:cNvPr>
          <p:cNvSpPr>
            <a:spLocks noGrp="1"/>
          </p:cNvSpPr>
          <p:nvPr>
            <p:ph type="title" hasCustomPrompt="1"/>
          </p:nvPr>
        </p:nvSpPr>
        <p:spPr>
          <a:xfrm>
            <a:off x="1525301" y="1975104"/>
            <a:ext cx="9141397" cy="615553"/>
          </a:xfrm>
          <a:noFill/>
        </p:spPr>
        <p:txBody>
          <a:bodyPr wrap="square" lIns="0" tIns="0" rIns="0" bIns="0" anchor="b" anchorCtr="0">
            <a:spAutoFit/>
          </a:bodyPr>
          <a:lstStyle>
            <a:lvl1pPr algn="ctr" defTabSz="932742" rtl="0" eaLnBrk="1" latinLnBrk="0" hangingPunct="1">
              <a:lnSpc>
                <a:spcPct val="100000"/>
              </a:lnSpc>
              <a:spcBef>
                <a:spcPct val="0"/>
              </a:spcBef>
              <a:buNone/>
              <a:defRPr lang="en-US" sz="4000" b="1" i="0" kern="1200" cap="none" spc="-50" baseline="0" dirty="0">
                <a:ln w="3175">
                  <a:noFill/>
                </a:ln>
                <a:solidFill>
                  <a:schemeClr val="tx1"/>
                </a:solidFill>
                <a:effectLst/>
                <a:latin typeface="+mn-lt"/>
                <a:ea typeface="+mn-ea"/>
                <a:cs typeface="Segoe UI" pitchFamily="34" charset="0"/>
              </a:defRPr>
            </a:lvl1pPr>
          </a:lstStyle>
          <a:p>
            <a:r>
              <a:rPr lang="en-US" dirty="0"/>
              <a:t>Section title with border</a:t>
            </a:r>
          </a:p>
        </p:txBody>
      </p:sp>
      <p:sp>
        <p:nvSpPr>
          <p:cNvPr id="6" name="Text Placeholder 4">
            <a:extLst>
              <a:ext uri="{FF2B5EF4-FFF2-40B4-BE49-F238E27FC236}">
                <a16:creationId xmlns:a16="http://schemas.microsoft.com/office/drawing/2014/main" id="{10F58DD1-3970-D84D-8040-EF33B0971D59}"/>
              </a:ext>
            </a:extLst>
          </p:cNvPr>
          <p:cNvSpPr>
            <a:spLocks noGrp="1"/>
          </p:cNvSpPr>
          <p:nvPr>
            <p:ph type="body" sz="quarter" idx="12" hasCustomPrompt="1"/>
          </p:nvPr>
        </p:nvSpPr>
        <p:spPr>
          <a:xfrm>
            <a:off x="2196307" y="3260705"/>
            <a:ext cx="7799387" cy="1534757"/>
          </a:xfrm>
          <a:prstGeom prst="rect">
            <a:avLst/>
          </a:prstGeom>
          <a:noFill/>
        </p:spPr>
        <p:txBody>
          <a:bodyPr wrap="square" lIns="0" tIns="0" rIns="0" bIns="0">
            <a:noAutofit/>
          </a:bodyPr>
          <a:lstStyle>
            <a:lvl1pPr marL="0" indent="0" algn="ctr">
              <a:spcBef>
                <a:spcPts val="0"/>
              </a:spcBef>
              <a:spcAft>
                <a:spcPts val="0"/>
              </a:spcAft>
              <a:buFont typeface="Arial" panose="020B0604020202020204" pitchFamily="34" charset="0"/>
              <a:buNone/>
              <a:defRPr lang="en-US" sz="1800" kern="1200" dirty="0">
                <a:solidFill>
                  <a:schemeClr val="tx1"/>
                </a:solidFill>
                <a:latin typeface="+mn-lt"/>
                <a:ea typeface="+mn-ea"/>
                <a:cs typeface="+mn-cs"/>
              </a:defRPr>
            </a:lvl1pPr>
          </a:lstStyle>
          <a:p>
            <a:pPr lvl="0"/>
            <a:r>
              <a:rPr lang="en-US"/>
              <a:t>Insert content here</a:t>
            </a:r>
          </a:p>
        </p:txBody>
      </p:sp>
      <p:pic>
        <p:nvPicPr>
          <p:cNvPr id="3" name="Graphic 2">
            <a:extLst>
              <a:ext uri="{FF2B5EF4-FFF2-40B4-BE49-F238E27FC236}">
                <a16:creationId xmlns:a16="http://schemas.microsoft.com/office/drawing/2014/main" id="{B4FBE5B2-2D6A-4DC6-9944-CF3D7EC50A4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131248"/>
            <a:ext cx="12192000" cy="428625"/>
          </a:xfrm>
          <a:prstGeom prst="rect">
            <a:avLst/>
          </a:prstGeom>
        </p:spPr>
      </p:pic>
      <p:pic>
        <p:nvPicPr>
          <p:cNvPr id="8" name="Graphic 7">
            <a:extLst>
              <a:ext uri="{FF2B5EF4-FFF2-40B4-BE49-F238E27FC236}">
                <a16:creationId xmlns:a16="http://schemas.microsoft.com/office/drawing/2014/main" id="{B9407BD0-C2EE-44A7-8749-433953FD1FD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6340659"/>
            <a:ext cx="12192000" cy="428625"/>
          </a:xfrm>
          <a:prstGeom prst="rect">
            <a:avLst/>
          </a:prstGeom>
        </p:spPr>
      </p:pic>
    </p:spTree>
    <p:extLst>
      <p:ext uri="{BB962C8B-B14F-4D97-AF65-F5344CB8AC3E}">
        <p14:creationId xmlns:p14="http://schemas.microsoft.com/office/powerpoint/2010/main" val="3701056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84" userDrawn="1">
          <p15:clr>
            <a:srgbClr val="FBAE40"/>
          </p15:clr>
        </p15:guide>
        <p15:guide id="2" pos="6127">
          <p15:clr>
            <a:srgbClr val="5ACBF0"/>
          </p15:clr>
        </p15:guide>
        <p15:guide id="3" orient="horz" pos="216" userDrawn="1">
          <p15:clr>
            <a:srgbClr val="5ACBF0"/>
          </p15:clr>
        </p15:guide>
        <p15:guide id="4" orient="horz" pos="4128" userDrawn="1">
          <p15:clr>
            <a:srgbClr val="5ACBF0"/>
          </p15:clr>
        </p15:guide>
        <p15:guide id="5" orient="horz" pos="3936"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364696-E1F3-49EF-AEC8-730A16D9A23F}" type="datetimeFigureOut">
              <a:rPr lang="en-US" altLang="en-US" smtClean="0"/>
              <a:pPr/>
              <a:t>2/5/2021</a:t>
            </a:fld>
            <a:endParaRPr lang="en-US" alt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lt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02A1B0-4691-41D9-84E0-69D594EAA3FE}" type="slidenum">
              <a:rPr lang="en-US" altLang="en-US" smtClean="0"/>
              <a:pPr/>
              <a:t>‹#›</a:t>
            </a:fld>
            <a:endParaRPr lang="en-US" altLang="en-US" dirty="0"/>
          </a:p>
        </p:txBody>
      </p:sp>
    </p:spTree>
    <p:extLst>
      <p:ext uri="{BB962C8B-B14F-4D97-AF65-F5344CB8AC3E}">
        <p14:creationId xmlns:p14="http://schemas.microsoft.com/office/powerpoint/2010/main" val="1595586410"/>
      </p:ext>
    </p:extLst>
  </p:cSld>
  <p:clrMap bg1="dk1" tx1="lt1" bg2="dk2" tx2="lt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9" r:id="rId5"/>
    <p:sldLayoutId id="2147483730" r:id="rId6"/>
    <p:sldLayoutId id="2147483722" r:id="rId7"/>
    <p:sldLayoutId id="2147483723" r:id="rId8"/>
    <p:sldLayoutId id="2147483724" r:id="rId9"/>
    <p:sldLayoutId id="2147483725" r:id="rId10"/>
    <p:sldLayoutId id="2147483726" r:id="rId11"/>
    <p:sldLayoutId id="2147483727" r:id="rId12"/>
    <p:sldLayoutId id="2147483728" r:id="rId13"/>
    <p:sldLayoutId id="2147483731" r:id="rId14"/>
  </p:sldLayoutIdLst>
  <p:txStyles>
    <p:title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0.png"/><Relationship Id="rId4"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23.jpeg"/></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25.jpe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6.xml"/><Relationship Id="rId1" Type="http://schemas.openxmlformats.org/officeDocument/2006/relationships/slideLayout" Target="../slideLayouts/slideLayout8.xml"/><Relationship Id="rId4" Type="http://schemas.openxmlformats.org/officeDocument/2006/relationships/image" Target="../media/image28.jpeg"/></Relationships>
</file>

<file path=ppt/slides/_rels/slide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7.xml"/><Relationship Id="rId1" Type="http://schemas.openxmlformats.org/officeDocument/2006/relationships/slideLayout" Target="../slideLayouts/slideLayout10.xml"/><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DCD43E4E-746B-4369-A299-A44732973BE7}"/>
              </a:ext>
            </a:extLst>
          </p:cNvPr>
          <p:cNvSpPr>
            <a:spLocks noGrp="1"/>
          </p:cNvSpPr>
          <p:nvPr>
            <p:ph type="title"/>
          </p:nvPr>
        </p:nvSpPr>
        <p:spPr>
          <a:xfrm>
            <a:off x="762000" y="5076946"/>
            <a:ext cx="6477000" cy="1189038"/>
          </a:xfrm>
        </p:spPr>
        <p:txBody>
          <a:bodyPr/>
          <a:lstStyle/>
          <a:p>
            <a:r>
              <a:rPr lang="en-US" dirty="0"/>
              <a:t>Rosalind Blake</a:t>
            </a:r>
          </a:p>
        </p:txBody>
      </p:sp>
      <p:sp>
        <p:nvSpPr>
          <p:cNvPr id="17" name="Text Placeholder 16">
            <a:extLst>
              <a:ext uri="{FF2B5EF4-FFF2-40B4-BE49-F238E27FC236}">
                <a16:creationId xmlns:a16="http://schemas.microsoft.com/office/drawing/2014/main" id="{AB217AB7-604F-4A73-B579-28F045848B4A}"/>
              </a:ext>
            </a:extLst>
          </p:cNvPr>
          <p:cNvSpPr>
            <a:spLocks noGrp="1"/>
          </p:cNvSpPr>
          <p:nvPr>
            <p:ph type="body" sz="quarter" idx="11"/>
          </p:nvPr>
        </p:nvSpPr>
        <p:spPr>
          <a:xfrm>
            <a:off x="762000" y="5779158"/>
            <a:ext cx="6477000" cy="3648221"/>
          </a:xfrm>
        </p:spPr>
        <p:txBody>
          <a:bodyPr/>
          <a:lstStyle/>
          <a:p>
            <a:r>
              <a:rPr lang="en-US" dirty="0"/>
              <a:t>Instructional Facilitator</a:t>
            </a:r>
          </a:p>
        </p:txBody>
      </p:sp>
      <p:pic>
        <p:nvPicPr>
          <p:cNvPr id="18" name="WIN_20210205_15_31_45_Pro">
            <a:hlinkClick r:id="" action="ppaction://media"/>
            <a:extLst>
              <a:ext uri="{FF2B5EF4-FFF2-40B4-BE49-F238E27FC236}">
                <a16:creationId xmlns:a16="http://schemas.microsoft.com/office/drawing/2014/main" id="{8EB2B210-A2A0-4C5A-A42A-6AA4896F1B3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9489" y="253217"/>
            <a:ext cx="7715348" cy="4339883"/>
          </a:xfrm>
          <a:prstGeom prst="rect">
            <a:avLst/>
          </a:prstGeom>
        </p:spPr>
      </p:pic>
    </p:spTree>
    <p:extLst>
      <p:ext uri="{BB962C8B-B14F-4D97-AF65-F5344CB8AC3E}">
        <p14:creationId xmlns:p14="http://schemas.microsoft.com/office/powerpoint/2010/main" val="1413316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393"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8"/>
                </p:tgtEl>
              </p:cMediaNode>
            </p:video>
            <p:seq concurrent="1" nextAc="seek">
              <p:cTn id="8" restart="whenNotActive" fill="hold" evtFilter="cancelBubble" nodeType="interactiveSeq">
                <p:stCondLst>
                  <p:cond evt="onClick" delay="0">
                    <p:tgtEl>
                      <p:spTgt spid="1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8"/>
                                        </p:tgtEl>
                                      </p:cBhvr>
                                    </p:cmd>
                                  </p:childTnLst>
                                </p:cTn>
                              </p:par>
                            </p:childTnLst>
                          </p:cTn>
                        </p:par>
                      </p:childTnLst>
                    </p:cTn>
                  </p:par>
                </p:childTnLst>
              </p:cTn>
              <p:nextCondLst>
                <p:cond evt="onClick" delay="0">
                  <p:tgtEl>
                    <p:spTgt spid="18"/>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CA7E8EA-FF4D-4A68-97F9-3EBE97F73E12}"/>
              </a:ext>
            </a:extLst>
          </p:cNvPr>
          <p:cNvSpPr>
            <a:spLocks noGrp="1"/>
          </p:cNvSpPr>
          <p:nvPr>
            <p:ph type="title"/>
          </p:nvPr>
        </p:nvSpPr>
        <p:spPr>
          <a:xfrm>
            <a:off x="2509381" y="889348"/>
            <a:ext cx="9682619" cy="4096011"/>
          </a:xfrm>
        </p:spPr>
        <p:txBody>
          <a:bodyPr>
            <a:noAutofit/>
          </a:bodyPr>
          <a:lstStyle/>
          <a:p>
            <a:r>
              <a:rPr lang="en-US" sz="7200" dirty="0">
                <a:solidFill>
                  <a:schemeClr val="accent3"/>
                </a:solidFill>
              </a:rPr>
              <a:t>Black</a:t>
            </a:r>
            <a:r>
              <a:rPr lang="en-US" sz="7200" dirty="0"/>
              <a:t> </a:t>
            </a:r>
            <a:r>
              <a:rPr lang="en-US" sz="7200" dirty="0">
                <a:solidFill>
                  <a:schemeClr val="accent2"/>
                </a:solidFill>
              </a:rPr>
              <a:t>History</a:t>
            </a:r>
            <a:r>
              <a:rPr lang="en-US" sz="7200" dirty="0"/>
              <a:t> </a:t>
            </a:r>
            <a:r>
              <a:rPr lang="en-US" sz="7200" dirty="0">
                <a:solidFill>
                  <a:schemeClr val="accent5"/>
                </a:solidFill>
              </a:rPr>
              <a:t>Month</a:t>
            </a:r>
            <a:br>
              <a:rPr lang="en-US" sz="4800" dirty="0">
                <a:solidFill>
                  <a:schemeClr val="accent5"/>
                </a:solidFill>
              </a:rPr>
            </a:br>
            <a:br>
              <a:rPr lang="en-US" sz="4800" dirty="0">
                <a:solidFill>
                  <a:schemeClr val="accent5"/>
                </a:solidFill>
              </a:rPr>
            </a:br>
            <a:br>
              <a:rPr lang="en-US" sz="4800" dirty="0">
                <a:solidFill>
                  <a:schemeClr val="accent5"/>
                </a:solidFill>
              </a:rPr>
            </a:br>
            <a:br>
              <a:rPr lang="en-US" sz="4800" dirty="0">
                <a:solidFill>
                  <a:schemeClr val="accent5"/>
                </a:solidFill>
              </a:rPr>
            </a:br>
            <a:r>
              <a:rPr lang="en-US" sz="4800" dirty="0">
                <a:solidFill>
                  <a:schemeClr val="accent3"/>
                </a:solidFill>
              </a:rPr>
              <a:t>Rosa</a:t>
            </a:r>
            <a:r>
              <a:rPr lang="en-US" sz="4800" dirty="0">
                <a:solidFill>
                  <a:schemeClr val="accent5"/>
                </a:solidFill>
              </a:rPr>
              <a:t> </a:t>
            </a:r>
            <a:r>
              <a:rPr lang="en-US" dirty="0">
                <a:solidFill>
                  <a:schemeClr val="accent2"/>
                </a:solidFill>
              </a:rPr>
              <a:t>Louise</a:t>
            </a:r>
            <a:r>
              <a:rPr lang="en-US" dirty="0"/>
              <a:t> </a:t>
            </a:r>
            <a:r>
              <a:rPr lang="en-US" dirty="0">
                <a:solidFill>
                  <a:schemeClr val="accent5"/>
                </a:solidFill>
              </a:rPr>
              <a:t>McCauley </a:t>
            </a:r>
            <a:r>
              <a:rPr lang="en-US" sz="4800" dirty="0">
                <a:solidFill>
                  <a:schemeClr val="accent3"/>
                </a:solidFill>
              </a:rPr>
              <a:t>Parks</a:t>
            </a:r>
          </a:p>
        </p:txBody>
      </p:sp>
      <p:pic>
        <p:nvPicPr>
          <p:cNvPr id="4" name="Recorded Sound">
            <a:hlinkClick r:id="" action="ppaction://media"/>
            <a:extLst>
              <a:ext uri="{FF2B5EF4-FFF2-40B4-BE49-F238E27FC236}">
                <a16:creationId xmlns:a16="http://schemas.microsoft.com/office/drawing/2014/main" id="{81C659A8-A11E-42EF-9CF1-816220B5740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647525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6" descr="pp_rosa_title.gif">
            <a:extLst>
              <a:ext uri="{FF2B5EF4-FFF2-40B4-BE49-F238E27FC236}">
                <a16:creationId xmlns:a16="http://schemas.microsoft.com/office/drawing/2014/main" id="{26556E92-78BC-460C-ADB4-60927B410A2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96289" y="1060450"/>
            <a:ext cx="4752975" cy="395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9" name="Picture 2">
            <a:extLst>
              <a:ext uri="{FF2B5EF4-FFF2-40B4-BE49-F238E27FC236}">
                <a16:creationId xmlns:a16="http://schemas.microsoft.com/office/drawing/2014/main" id="{2BF2C844-FD37-4AA2-A541-FD3C34DFFD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9200"/>
          <a:stretch>
            <a:fillRect/>
          </a:stretch>
        </p:blipFill>
        <p:spPr bwMode="auto">
          <a:xfrm>
            <a:off x="6600826" y="634874"/>
            <a:ext cx="4752975" cy="4378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215297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6" descr="pp_rosa_title.gif">
            <a:extLst>
              <a:ext uri="{FF2B5EF4-FFF2-40B4-BE49-F238E27FC236}">
                <a16:creationId xmlns:a16="http://schemas.microsoft.com/office/drawing/2014/main" id="{350D3A27-AB72-4F95-B392-770A679DCC7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0085" y="806451"/>
            <a:ext cx="1808163" cy="150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TextBox 7">
            <a:extLst>
              <a:ext uri="{FF2B5EF4-FFF2-40B4-BE49-F238E27FC236}">
                <a16:creationId xmlns:a16="http://schemas.microsoft.com/office/drawing/2014/main" id="{F6F2D560-3661-4106-A550-121E1F8C4C06}"/>
              </a:ext>
            </a:extLst>
          </p:cNvPr>
          <p:cNvSpPr txBox="1">
            <a:spLocks noChangeArrowheads="1"/>
          </p:cNvSpPr>
          <p:nvPr/>
        </p:nvSpPr>
        <p:spPr bwMode="auto">
          <a:xfrm>
            <a:off x="3842447" y="4532856"/>
            <a:ext cx="8208963"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r>
              <a:rPr lang="en-GB" altLang="en-US" sz="2400" dirty="0"/>
              <a:t>One day in December 1955, Mrs. Rosa Parks boarded a city bus in Montgomery, Alabama. She was tired from a busy day at work. She was tired of sitting in the back of the bus. But mostly, she was tired of the wrongness of things. It didn't make any sense. It had never made any sense. </a:t>
            </a:r>
          </a:p>
        </p:txBody>
      </p:sp>
      <p:pic>
        <p:nvPicPr>
          <p:cNvPr id="6148" name="Picture 3">
            <a:extLst>
              <a:ext uri="{FF2B5EF4-FFF2-40B4-BE49-F238E27FC236}">
                <a16:creationId xmlns:a16="http://schemas.microsoft.com/office/drawing/2014/main" id="{1A36241F-F9CD-4799-B3EA-B67562A42C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41428" y="193675"/>
            <a:ext cx="5759450" cy="432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52945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Box 7">
            <a:extLst>
              <a:ext uri="{FF2B5EF4-FFF2-40B4-BE49-F238E27FC236}">
                <a16:creationId xmlns:a16="http://schemas.microsoft.com/office/drawing/2014/main" id="{DB87798F-71F6-433D-A811-F459A5583C1E}"/>
              </a:ext>
            </a:extLst>
          </p:cNvPr>
          <p:cNvSpPr txBox="1">
            <a:spLocks noChangeArrowheads="1"/>
          </p:cNvSpPr>
          <p:nvPr/>
        </p:nvSpPr>
        <p:spPr bwMode="auto">
          <a:xfrm>
            <a:off x="347685" y="4752844"/>
            <a:ext cx="820896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r>
              <a:rPr lang="en-GB" altLang="en-US" sz="2400" dirty="0"/>
              <a:t>There was a law in Alabama that required persons of </a:t>
            </a:r>
            <a:r>
              <a:rPr lang="en-GB" altLang="en-US" sz="2400" dirty="0" err="1"/>
              <a:t>color</a:t>
            </a:r>
            <a:r>
              <a:rPr lang="en-GB" altLang="en-US" sz="2400" dirty="0"/>
              <a:t> to ride in the back of the bus and to give up their seat to a white person if the bus was crowded.</a:t>
            </a:r>
          </a:p>
        </p:txBody>
      </p:sp>
      <p:pic>
        <p:nvPicPr>
          <p:cNvPr id="8195" name="Picture 2">
            <a:extLst>
              <a:ext uri="{FF2B5EF4-FFF2-40B4-BE49-F238E27FC236}">
                <a16:creationId xmlns:a16="http://schemas.microsoft.com/office/drawing/2014/main" id="{26DE734A-EC0D-4D42-A6D9-FB0C6DF6F2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1285" y="1183927"/>
            <a:ext cx="143942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6" name="Picture 4">
            <a:extLst>
              <a:ext uri="{FF2B5EF4-FFF2-40B4-BE49-F238E27FC236}">
                <a16:creationId xmlns:a16="http://schemas.microsoft.com/office/drawing/2014/main" id="{D9865FFD-A5A7-42EB-B7DD-73EC4870D9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3615" y="192881"/>
            <a:ext cx="6543675" cy="430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29901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6" descr="pp_rosa_title.gif">
            <a:extLst>
              <a:ext uri="{FF2B5EF4-FFF2-40B4-BE49-F238E27FC236}">
                <a16:creationId xmlns:a16="http://schemas.microsoft.com/office/drawing/2014/main" id="{ED6C8D86-7BFB-44FB-A44F-B012AAAFB16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2508" y="989554"/>
            <a:ext cx="1610351" cy="1340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TextBox 7">
            <a:extLst>
              <a:ext uri="{FF2B5EF4-FFF2-40B4-BE49-F238E27FC236}">
                <a16:creationId xmlns:a16="http://schemas.microsoft.com/office/drawing/2014/main" id="{9DA7816F-A7B4-4FAD-9286-04592137834E}"/>
              </a:ext>
            </a:extLst>
          </p:cNvPr>
          <p:cNvSpPr txBox="1">
            <a:spLocks noChangeArrowheads="1"/>
          </p:cNvSpPr>
          <p:nvPr/>
        </p:nvSpPr>
        <p:spPr bwMode="auto">
          <a:xfrm>
            <a:off x="4525310" y="4300865"/>
            <a:ext cx="7036213"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r>
              <a:rPr lang="en-GB" altLang="en-US" sz="2400" dirty="0"/>
              <a:t>That day, when the bus driver told her to move to allow a white person to be seated, Mrs. Parks refused. She did not argue. She simply refused to get up and move. The bus driver called the police. The police took Mrs. Parks away to jail.</a:t>
            </a:r>
          </a:p>
        </p:txBody>
      </p:sp>
      <p:pic>
        <p:nvPicPr>
          <p:cNvPr id="10244" name="Picture 1">
            <a:extLst>
              <a:ext uri="{FF2B5EF4-FFF2-40B4-BE49-F238E27FC236}">
                <a16:creationId xmlns:a16="http://schemas.microsoft.com/office/drawing/2014/main" id="{775C4586-9FFF-42AC-A3D5-986C5CA0FAB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4325" y="235778"/>
            <a:ext cx="5057775" cy="391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74561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TextBox 7">
            <a:extLst>
              <a:ext uri="{FF2B5EF4-FFF2-40B4-BE49-F238E27FC236}">
                <a16:creationId xmlns:a16="http://schemas.microsoft.com/office/drawing/2014/main" id="{63737EA9-8CB3-4BE6-98AC-60ADF4280788}"/>
              </a:ext>
            </a:extLst>
          </p:cNvPr>
          <p:cNvSpPr txBox="1">
            <a:spLocks noChangeArrowheads="1"/>
          </p:cNvSpPr>
          <p:nvPr/>
        </p:nvSpPr>
        <p:spPr bwMode="auto">
          <a:xfrm>
            <a:off x="87682" y="4154488"/>
            <a:ext cx="12104318" cy="2308324"/>
          </a:xfrm>
          <a:prstGeom prst="rect">
            <a:avLst/>
          </a:prstGeom>
          <a:noFill/>
          <a:ln w="9525">
            <a:noFill/>
            <a:miter lim="800000"/>
            <a:headEnd/>
            <a:tailEnd/>
          </a:ln>
        </p:spPr>
        <p:txBody>
          <a:bodyPr wrap="square">
            <a:spAutoFit/>
          </a:bodyPr>
          <a:lstStyle/>
          <a:p>
            <a:pPr>
              <a:defRPr/>
            </a:pPr>
            <a:r>
              <a:rPr lang="en-GB" altLang="en-US" sz="2400" dirty="0"/>
              <a:t>When Martin Luther King, Jr. heard that Mrs. Parks had been arrested, he called a meeting at his church. </a:t>
            </a:r>
            <a:r>
              <a:rPr lang="en-GB" sz="2400" dirty="0" err="1"/>
              <a:t>Dr.</a:t>
            </a:r>
            <a:r>
              <a:rPr lang="en-GB" sz="2400" dirty="0"/>
              <a:t> King believed there </a:t>
            </a:r>
            <a:r>
              <a:rPr lang="en-GB" sz="2400" dirty="0">
                <a:solidFill>
                  <a:schemeClr val="accent2">
                    <a:lumMod val="75000"/>
                  </a:schemeClr>
                </a:solidFill>
              </a:rPr>
              <a:t>was</a:t>
            </a:r>
            <a:r>
              <a:rPr lang="en-GB" sz="2400" b="1" i="1" dirty="0"/>
              <a:t> </a:t>
            </a:r>
            <a:r>
              <a:rPr lang="en-GB" sz="2400" dirty="0"/>
              <a:t>something they could do. They could </a:t>
            </a:r>
            <a:r>
              <a:rPr lang="en-GB" sz="2400" dirty="0">
                <a:solidFill>
                  <a:schemeClr val="accent2">
                    <a:lumMod val="75000"/>
                  </a:schemeClr>
                </a:solidFill>
              </a:rPr>
              <a:t>boycott</a:t>
            </a:r>
            <a:r>
              <a:rPr lang="en-GB" sz="2400" dirty="0"/>
              <a:t>. They could refuse to ride the buses. That would cost the city a lot of money. </a:t>
            </a:r>
          </a:p>
          <a:p>
            <a:pPr>
              <a:defRPr/>
            </a:pPr>
            <a:endParaRPr lang="en-GB" altLang="en-US" sz="2400" dirty="0"/>
          </a:p>
          <a:p>
            <a:pPr>
              <a:defRPr/>
            </a:pPr>
            <a:r>
              <a:rPr lang="en-GB" altLang="en-US" sz="2400" dirty="0"/>
              <a:t>It took 381 days for the boycott to work.  </a:t>
            </a:r>
          </a:p>
          <a:p>
            <a:pPr>
              <a:defRPr/>
            </a:pPr>
            <a:endParaRPr lang="en-GB" sz="2400" dirty="0"/>
          </a:p>
        </p:txBody>
      </p:sp>
      <p:pic>
        <p:nvPicPr>
          <p:cNvPr id="12291" name="Picture 2">
            <a:extLst>
              <a:ext uri="{FF2B5EF4-FFF2-40B4-BE49-F238E27FC236}">
                <a16:creationId xmlns:a16="http://schemas.microsoft.com/office/drawing/2014/main" id="{4A772922-E5FB-4C3A-BDC0-2F0F60CA41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46673" y="482601"/>
            <a:ext cx="3200400" cy="367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2" name="Picture 4">
            <a:extLst>
              <a:ext uri="{FF2B5EF4-FFF2-40B4-BE49-F238E27FC236}">
                <a16:creationId xmlns:a16="http://schemas.microsoft.com/office/drawing/2014/main" id="{5AB5C9D6-17D1-4A69-B126-9DD099D896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51538" y="765176"/>
            <a:ext cx="4305300"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0434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Box 7">
            <a:extLst>
              <a:ext uri="{FF2B5EF4-FFF2-40B4-BE49-F238E27FC236}">
                <a16:creationId xmlns:a16="http://schemas.microsoft.com/office/drawing/2014/main" id="{F97485FC-96F8-4CA0-85FE-E8F550BDAA9A}"/>
              </a:ext>
            </a:extLst>
          </p:cNvPr>
          <p:cNvSpPr txBox="1">
            <a:spLocks noChangeArrowheads="1"/>
          </p:cNvSpPr>
          <p:nvPr/>
        </p:nvSpPr>
        <p:spPr bwMode="auto">
          <a:xfrm>
            <a:off x="81419" y="3429000"/>
            <a:ext cx="12029162"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r>
              <a:rPr lang="en-GB" altLang="en-US" sz="2400" dirty="0"/>
              <a:t>Finally, just over a year after the courageous Rosa Parks refused to give up her seat, a very good thing happened. A few days before Christmas, </a:t>
            </a:r>
            <a:r>
              <a:rPr lang="en-GB" altLang="en-US" sz="2400" dirty="0" err="1"/>
              <a:t>Dr.</a:t>
            </a:r>
            <a:r>
              <a:rPr lang="en-GB" altLang="en-US" sz="2400" dirty="0"/>
              <a:t> King, a black minister, and his good friend Reverend Smiley, a white minister, sat together on the front seat of a Montgomery city bus. The battle for equal rights under the law was not won. There were many battles ahead before the job would be done. But that was a most special morning.</a:t>
            </a:r>
          </a:p>
        </p:txBody>
      </p:sp>
      <p:pic>
        <p:nvPicPr>
          <p:cNvPr id="14339" name="Picture 10">
            <a:extLst>
              <a:ext uri="{FF2B5EF4-FFF2-40B4-BE49-F238E27FC236}">
                <a16:creationId xmlns:a16="http://schemas.microsoft.com/office/drawing/2014/main" id="{BBFDC342-7278-445D-9D10-4A06C06717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27464" y="263526"/>
            <a:ext cx="4537075" cy="294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0" name="Picture 11">
            <a:extLst>
              <a:ext uri="{FF2B5EF4-FFF2-40B4-BE49-F238E27FC236}">
                <a16:creationId xmlns:a16="http://schemas.microsoft.com/office/drawing/2014/main" id="{C0A9631D-A489-44F1-A9AD-D467CA752F4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53726" y="475055"/>
            <a:ext cx="1804987" cy="150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23917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1">
            <a:extLst>
              <a:ext uri="{FF2B5EF4-FFF2-40B4-BE49-F238E27FC236}">
                <a16:creationId xmlns:a16="http://schemas.microsoft.com/office/drawing/2014/main" id="{C56BD575-C606-4393-98E4-F63942B90C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4714" y="836614"/>
            <a:ext cx="7902575" cy="560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09688335"/>
      </p:ext>
    </p:extLst>
  </p:cSld>
  <p:clrMapOvr>
    <a:masterClrMapping/>
  </p:clrMapOvr>
</p:sld>
</file>

<file path=ppt/theme/theme1.xml><?xml version="1.0" encoding="utf-8"?>
<a:theme xmlns:a="http://schemas.openxmlformats.org/drawingml/2006/main" name="2_Office Theme">
  <a:themeElements>
    <a:clrScheme name="Custom 24">
      <a:dk1>
        <a:srgbClr val="000000"/>
      </a:dk1>
      <a:lt1>
        <a:srgbClr val="FFFFFF"/>
      </a:lt1>
      <a:dk2>
        <a:srgbClr val="000000"/>
      </a:dk2>
      <a:lt2>
        <a:srgbClr val="E6E6E6"/>
      </a:lt2>
      <a:accent1>
        <a:srgbClr val="264653"/>
      </a:accent1>
      <a:accent2>
        <a:srgbClr val="2A9D8F"/>
      </a:accent2>
      <a:accent3>
        <a:srgbClr val="E9C46A"/>
      </a:accent3>
      <a:accent4>
        <a:srgbClr val="F4A261"/>
      </a:accent4>
      <a:accent5>
        <a:srgbClr val="E76F51"/>
      </a:accent5>
      <a:accent6>
        <a:srgbClr val="FFFFFF"/>
      </a:accent6>
      <a:hlink>
        <a:srgbClr val="FFFFFF"/>
      </a:hlink>
      <a:folHlink>
        <a:srgbClr val="FFFFFF"/>
      </a:folHlink>
    </a:clrScheme>
    <a:fontScheme name="Heritage and History">
      <a:majorFont>
        <a:latin typeface="Segoe UI"/>
        <a:ea typeface=""/>
        <a:cs typeface=""/>
      </a:majorFont>
      <a:minorFont>
        <a:latin typeface="Segoe U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lack History Month_TM10103076_LH_v3" id="{E86A5F8A-205B-415D-8C74-396462BC92B8}" vid="{79A5DEFC-4E78-4059-8A9E-912412732BBE}"/>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5" ma:contentTypeDescription="Create a new document." ma:contentTypeScope="" ma:versionID="6303841d91754ae9e45eab54773e3b1c">
  <xsd:schema xmlns:xsd="http://www.w3.org/2001/XMLSchema" xmlns:xs="http://www.w3.org/2001/XMLSchema" xmlns:p="http://schemas.microsoft.com/office/2006/metadata/properties" xmlns:ns1="http://schemas.microsoft.com/sharepoint/v3" xmlns:ns2="71af3243-3dd4-4a8d-8c0d-dd76da1f02a5" xmlns:ns3="16c05727-aa75-4e4a-9b5f-8a80a1165891" targetNamespace="http://schemas.microsoft.com/office/2006/metadata/properties" ma:root="true" ma:fieldsID="21f069cdc2b493a90fc663fd3b6884b6" ns1:_="" ns2:_="" ns3:_="">
    <xsd:import namespace="http://schemas.microsoft.com/sharepoint/v3"/>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element ref="ns1:_ip_UnifiedCompliancePolicyProperties" minOccurs="0"/>
                <xsd:element ref="ns1:_ip_UnifiedCompliancePolicyUIAction" minOccurs="0"/>
                <xsd:element ref="ns2:Imag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element name="Image" ma:index="22" nillable="true" ma:displayName="Image" ma:format="Image" ma:internalName="Image">
      <xsd:complexType>
        <xsd:complexContent>
          <xsd:extension base="dms:URL">
            <xsd:sequence>
              <xsd:element name="Url" type="dms:ValidUrl" minOccurs="0" nillable="true"/>
              <xsd:element name="Description" type="xsd:string"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_ip_UnifiedCompliancePolicyProperties xmlns="http://schemas.microsoft.com/sharepoint/v3" xsi:nil="true"/>
    <MediaServiceKeyPoints xmlns="71af3243-3dd4-4a8d-8c0d-dd76da1f02a5" xsi:nil="true"/>
  </documentManagement>
</p:properties>
</file>

<file path=customXml/itemProps1.xml><?xml version="1.0" encoding="utf-8"?>
<ds:datastoreItem xmlns:ds="http://schemas.openxmlformats.org/officeDocument/2006/customXml" ds:itemID="{32BA7D27-7677-4220-B6A7-A1C5397C88E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91CA3B8-CF48-4115-BAF3-126466752ED7}">
  <ds:schemaRefs>
    <ds:schemaRef ds:uri="http://schemas.microsoft.com/sharepoint/v3/contenttype/forms"/>
  </ds:schemaRefs>
</ds:datastoreItem>
</file>

<file path=customXml/itemProps3.xml><?xml version="1.0" encoding="utf-8"?>
<ds:datastoreItem xmlns:ds="http://schemas.openxmlformats.org/officeDocument/2006/customXml" ds:itemID="{58F1922B-A620-4874-B6A7-81D29E2D0214}">
  <ds:schemaRefs>
    <ds:schemaRef ds:uri="16c05727-aa75-4e4a-9b5f-8a80a1165891"/>
    <ds:schemaRef ds:uri="http://schemas.microsoft.com/office/2006/documentManagement/types"/>
    <ds:schemaRef ds:uri="http://purl.org/dc/elements/1.1/"/>
    <ds:schemaRef ds:uri="http://schemas.microsoft.com/office/2006/metadata/properties"/>
    <ds:schemaRef ds:uri="http://schemas.microsoft.com/sharepoint/v3"/>
    <ds:schemaRef ds:uri="http://schemas.microsoft.com/office/infopath/2007/PartnerControls"/>
    <ds:schemaRef ds:uri="http://schemas.openxmlformats.org/package/2006/metadata/core-properties"/>
    <ds:schemaRef ds:uri="http://purl.org/dc/terms/"/>
    <ds:schemaRef ds:uri="71af3243-3dd4-4a8d-8c0d-dd76da1f02a5"/>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tf10103076_win32</Template>
  <TotalTime>0</TotalTime>
  <Words>319</Words>
  <Application>Microsoft Office PowerPoint</Application>
  <PresentationFormat>Widescreen</PresentationFormat>
  <Paragraphs>18</Paragraphs>
  <Slides>9</Slides>
  <Notes>8</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vt:i4>
      </vt:variant>
    </vt:vector>
  </HeadingPairs>
  <TitlesOfParts>
    <vt:vector size="14" baseType="lpstr">
      <vt:lpstr>Arial</vt:lpstr>
      <vt:lpstr>Segoe UI</vt:lpstr>
      <vt:lpstr>Tahoma</vt:lpstr>
      <vt:lpstr>Times New Roman</vt:lpstr>
      <vt:lpstr>2_Office Theme</vt:lpstr>
      <vt:lpstr>Rosalind Blake</vt:lpstr>
      <vt:lpstr>Black History Month    Rosa Louise McCauley Parks</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
  <cp:lastModifiedBy/>
  <cp:revision>1</cp:revision>
  <dcterms:created xsi:type="dcterms:W3CDTF">2021-02-05T20:35:44Z</dcterms:created>
  <dcterms:modified xsi:type="dcterms:W3CDTF">2021-02-05T21:42:02Z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